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9144000"/>
  <p:notesSz cx="6858000" cy="9144000"/>
  <p:embeddedFontLst>
    <p:embeddedFont>
      <p:font typeface="Franklin Gothic"/>
      <p:bold r:id="rId14"/>
    </p:embeddedFont>
    <p:embeddedFont>
      <p:font typeface="Bebas Neue"/>
      <p:regular r:id="rId15"/>
    </p:embeddedFont>
    <p:embeddedFont>
      <p:font typeface="Roboto Condensed"/>
      <p:regular r:id="rId16"/>
      <p:bold r:id="rId17"/>
      <p:italic r:id="rId18"/>
      <p:boldItalic r:id="rId19"/>
    </p:embeddedFont>
    <p:embeddedFont>
      <p:font typeface="Roboto Mon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regular.fntdata"/><Relationship Id="rId11" Type="http://schemas.openxmlformats.org/officeDocument/2006/relationships/slide" Target="slides/slide6.xml"/><Relationship Id="rId22" Type="http://schemas.openxmlformats.org/officeDocument/2006/relationships/font" Target="fonts/RobotoMono-italic.fntdata"/><Relationship Id="rId10" Type="http://schemas.openxmlformats.org/officeDocument/2006/relationships/slide" Target="slides/slide5.xml"/><Relationship Id="rId21"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BebasNeue-regular.fntdata"/><Relationship Id="rId14" Type="http://schemas.openxmlformats.org/officeDocument/2006/relationships/font" Target="fonts/FranklinGothic-bold.fntdata"/><Relationship Id="rId17" Type="http://schemas.openxmlformats.org/officeDocument/2006/relationships/font" Target="fonts/RobotoCondensed-bold.fntdata"/><Relationship Id="rId16" Type="http://schemas.openxmlformats.org/officeDocument/2006/relationships/font" Target="fonts/RobotoCondensed-regular.fntdata"/><Relationship Id="rId5" Type="http://schemas.openxmlformats.org/officeDocument/2006/relationships/notesMaster" Target="notesMasters/notesMaster1.xml"/><Relationship Id="rId19" Type="http://schemas.openxmlformats.org/officeDocument/2006/relationships/font" Target="fonts/RobotoCondensed-boldItalic.fntdata"/><Relationship Id="rId6" Type="http://schemas.openxmlformats.org/officeDocument/2006/relationships/slide" Target="slides/slide1.xml"/><Relationship Id="rId18" Type="http://schemas.openxmlformats.org/officeDocument/2006/relationships/font" Target="fonts/RobotoCondense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de081179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de081179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fde081179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de0811795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de0811795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fde0811795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de081179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de081179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fde0811795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de081179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de0811795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fde0811795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solidFill>
          <a:schemeClr val="dk2"/>
        </a:solidFill>
      </p:bgPr>
    </p:bg>
    <p:spTree>
      <p:nvGrpSpPr>
        <p:cNvPr id="13" name="Shape 13"/>
        <p:cNvGrpSpPr/>
        <p:nvPr/>
      </p:nvGrpSpPr>
      <p:grpSpPr>
        <a:xfrm>
          <a:off x="0" y="0"/>
          <a:ext cx="0" cy="0"/>
          <a:chOff x="0" y="0"/>
          <a:chExt cx="0" cy="0"/>
        </a:xfrm>
      </p:grpSpPr>
      <p:sp>
        <p:nvSpPr>
          <p:cNvPr id="14" name="Google Shape;14;p2"/>
          <p:cNvSpPr/>
          <p:nvPr/>
        </p:nvSpPr>
        <p:spPr>
          <a:xfrm flipH="1">
            <a:off x="-1" y="0"/>
            <a:ext cx="4629587"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5" name="Google Shape;15;p2"/>
          <p:cNvPicPr preferRelativeResize="0"/>
          <p:nvPr/>
        </p:nvPicPr>
        <p:blipFill rotWithShape="1">
          <a:blip r:embed="rId2">
            <a:alphaModFix/>
          </a:blip>
          <a:srcRect b="0" l="0" r="0" t="0"/>
          <a:stretch/>
        </p:blipFill>
        <p:spPr>
          <a:xfrm>
            <a:off x="20" y="11958"/>
            <a:ext cx="4518116" cy="6840855"/>
          </a:xfrm>
          <a:custGeom>
            <a:rect b="b" l="l" r="r" t="t"/>
            <a:pathLst>
              <a:path extrusionOk="0" h="6858000" w="6024154">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6" name="Google Shape;16;p2"/>
          <p:cNvPicPr preferRelativeResize="0"/>
          <p:nvPr/>
        </p:nvPicPr>
        <p:blipFill rotWithShape="1">
          <a:blip r:embed="rId3">
            <a:alphaModFix/>
          </a:blip>
          <a:srcRect b="0" l="0" r="0" t="0"/>
          <a:stretch/>
        </p:blipFill>
        <p:spPr>
          <a:xfrm>
            <a:off x="5190123" y="212270"/>
            <a:ext cx="3748263" cy="586221"/>
          </a:xfrm>
          <a:prstGeom prst="rect">
            <a:avLst/>
          </a:prstGeom>
          <a:noFill/>
          <a:ln>
            <a:noFill/>
          </a:ln>
        </p:spPr>
      </p:pic>
      <p:sp>
        <p:nvSpPr>
          <p:cNvPr id="17" name="Google Shape;17;p2"/>
          <p:cNvSpPr txBox="1"/>
          <p:nvPr>
            <p:ph idx="1" type="subTitle"/>
          </p:nvPr>
        </p:nvSpPr>
        <p:spPr>
          <a:xfrm>
            <a:off x="5284700" y="5620875"/>
            <a:ext cx="3603900" cy="873900"/>
          </a:xfrm>
          <a:prstGeom prst="rect">
            <a:avLst/>
          </a:prstGeom>
          <a:solidFill>
            <a:srgbClr val="DE3075"/>
          </a:solidFill>
          <a:ln>
            <a:noFill/>
          </a:ln>
        </p:spPr>
        <p:txBody>
          <a:bodyPr anchorCtr="0" anchor="t" bIns="0" lIns="91425" spcFirstLastPara="1" rIns="182875" wrap="square" tIns="0">
            <a:noAutofit/>
          </a:bodyPr>
          <a:lstStyle>
            <a:lvl1pPr lvl="0" algn="r">
              <a:lnSpc>
                <a:spcPct val="90000"/>
              </a:lnSpc>
              <a:spcBef>
                <a:spcPts val="1000"/>
              </a:spcBef>
              <a:spcAft>
                <a:spcPts val="0"/>
              </a:spcAft>
              <a:buSzPts val="2800"/>
              <a:buNone/>
              <a:defRPr b="1" sz="4800">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b="1" sz="4800">
                <a:solidFill>
                  <a:srgbClr val="FFFFFF"/>
                </a:solidFill>
              </a:defRPr>
            </a:lvl2pPr>
            <a:lvl3pPr lvl="2" algn="r">
              <a:lnSpc>
                <a:spcPct val="90000"/>
              </a:lnSpc>
              <a:spcBef>
                <a:spcPts val="1000"/>
              </a:spcBef>
              <a:spcAft>
                <a:spcPts val="0"/>
              </a:spcAft>
              <a:buSzPts val="1800"/>
              <a:buNone/>
              <a:defRPr b="1" sz="4800">
                <a:solidFill>
                  <a:srgbClr val="FFFFFF"/>
                </a:solidFill>
              </a:defRPr>
            </a:lvl3pPr>
            <a:lvl4pPr lvl="3" algn="r">
              <a:lnSpc>
                <a:spcPct val="90000"/>
              </a:lnSpc>
              <a:spcBef>
                <a:spcPts val="1000"/>
              </a:spcBef>
              <a:spcAft>
                <a:spcPts val="0"/>
              </a:spcAft>
              <a:buSzPts val="1600"/>
              <a:buNone/>
              <a:defRPr b="1" sz="4800">
                <a:solidFill>
                  <a:srgbClr val="FFFFFF"/>
                </a:solidFill>
              </a:defRPr>
            </a:lvl4pPr>
            <a:lvl5pPr lvl="4" algn="r">
              <a:lnSpc>
                <a:spcPct val="90000"/>
              </a:lnSpc>
              <a:spcBef>
                <a:spcPts val="1000"/>
              </a:spcBef>
              <a:spcAft>
                <a:spcPts val="0"/>
              </a:spcAft>
              <a:buSzPts val="1400"/>
              <a:buNone/>
              <a:defRPr b="1" sz="4800">
                <a:solidFill>
                  <a:srgbClr val="FFFFFF"/>
                </a:solidFill>
              </a:defRPr>
            </a:lvl5pPr>
            <a:lvl6pPr lvl="5" algn="r">
              <a:lnSpc>
                <a:spcPct val="90000"/>
              </a:lnSpc>
              <a:spcBef>
                <a:spcPts val="1000"/>
              </a:spcBef>
              <a:spcAft>
                <a:spcPts val="0"/>
              </a:spcAft>
              <a:buSzPts val="1200"/>
              <a:buNone/>
              <a:defRPr b="1" sz="4800">
                <a:solidFill>
                  <a:srgbClr val="FFFFFF"/>
                </a:solidFill>
              </a:defRPr>
            </a:lvl6pPr>
            <a:lvl7pPr lvl="6" algn="r">
              <a:lnSpc>
                <a:spcPct val="90000"/>
              </a:lnSpc>
              <a:spcBef>
                <a:spcPts val="1000"/>
              </a:spcBef>
              <a:spcAft>
                <a:spcPts val="0"/>
              </a:spcAft>
              <a:buSzPts val="1000"/>
              <a:buNone/>
              <a:defRPr b="1" sz="4800">
                <a:solidFill>
                  <a:srgbClr val="FFFFFF"/>
                </a:solidFill>
              </a:defRPr>
            </a:lvl7pPr>
            <a:lvl8pPr lvl="7" algn="r">
              <a:lnSpc>
                <a:spcPct val="90000"/>
              </a:lnSpc>
              <a:spcBef>
                <a:spcPts val="1000"/>
              </a:spcBef>
              <a:spcAft>
                <a:spcPts val="0"/>
              </a:spcAft>
              <a:buSzPts val="800"/>
              <a:buNone/>
              <a:defRPr b="1" sz="4800">
                <a:solidFill>
                  <a:srgbClr val="FFFFFF"/>
                </a:solidFill>
              </a:defRPr>
            </a:lvl8pPr>
            <a:lvl9pPr lvl="8" algn="r">
              <a:lnSpc>
                <a:spcPct val="90000"/>
              </a:lnSpc>
              <a:spcBef>
                <a:spcPts val="1000"/>
              </a:spcBef>
              <a:spcAft>
                <a:spcPts val="0"/>
              </a:spcAft>
              <a:buSzPts val="600"/>
              <a:buNone/>
              <a:defRPr b="1" sz="4800">
                <a:solidFill>
                  <a:srgbClr val="FFFFFF"/>
                </a:solidFill>
              </a:defRPr>
            </a:lvl9pPr>
          </a:lstStyle>
          <a:p/>
        </p:txBody>
      </p:sp>
      <p:sp>
        <p:nvSpPr>
          <p:cNvPr id="18" name="Google Shape;18;p2"/>
          <p:cNvSpPr txBox="1"/>
          <p:nvPr>
            <p:ph type="title"/>
          </p:nvPr>
        </p:nvSpPr>
        <p:spPr>
          <a:xfrm>
            <a:off x="3993775" y="2487700"/>
            <a:ext cx="4894800" cy="28911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0">
  <p:cSld name="Encabezado de sección 10">
    <p:bg>
      <p:bgPr>
        <a:solidFill>
          <a:srgbClr val="733814"/>
        </a:solidFill>
      </p:bgPr>
    </p:bg>
    <p:spTree>
      <p:nvGrpSpPr>
        <p:cNvPr id="62" name="Shape 62"/>
        <p:cNvGrpSpPr/>
        <p:nvPr/>
      </p:nvGrpSpPr>
      <p:grpSpPr>
        <a:xfrm>
          <a:off x="0" y="0"/>
          <a:ext cx="0" cy="0"/>
          <a:chOff x="0" y="0"/>
          <a:chExt cx="0" cy="0"/>
        </a:xfrm>
      </p:grpSpPr>
      <p:sp>
        <p:nvSpPr>
          <p:cNvPr id="63" name="Google Shape;63;p11"/>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64" name="Google Shape;64;p11"/>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Imagen que contiene persona, foto, hombre, mujer&#10;&#10;Descripción generada automáticamente" id="65" name="Google Shape;65;p11"/>
          <p:cNvPicPr preferRelativeResize="0"/>
          <p:nvPr/>
        </p:nvPicPr>
        <p:blipFill rotWithShape="1">
          <a:blip r:embed="rId3">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66" name="Google Shape;66;p11"/>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1">
  <p:cSld name="Encabezado de sección 11">
    <p:bg>
      <p:bgPr>
        <a:solidFill>
          <a:srgbClr val="6C7A8A"/>
        </a:solidFill>
      </p:bgPr>
    </p:bg>
    <p:spTree>
      <p:nvGrpSpPr>
        <p:cNvPr id="67" name="Shape 67"/>
        <p:cNvGrpSpPr/>
        <p:nvPr/>
      </p:nvGrpSpPr>
      <p:grpSpPr>
        <a:xfrm>
          <a:off x="0" y="0"/>
          <a:ext cx="0" cy="0"/>
          <a:chOff x="0" y="0"/>
          <a:chExt cx="0" cy="0"/>
        </a:xfrm>
      </p:grpSpPr>
      <p:sp>
        <p:nvSpPr>
          <p:cNvPr id="68" name="Google Shape;68;p12"/>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69" name="Google Shape;69;p12"/>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70" name="Google Shape;70;p12"/>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1" name="Google Shape;71;p12"/>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Título y objetos 1">
    <p:spTree>
      <p:nvGrpSpPr>
        <p:cNvPr id="72" name="Shape 72"/>
        <p:cNvGrpSpPr/>
        <p:nvPr/>
      </p:nvGrpSpPr>
      <p:grpSpPr>
        <a:xfrm>
          <a:off x="0" y="0"/>
          <a:ext cx="0" cy="0"/>
          <a:chOff x="0" y="0"/>
          <a:chExt cx="0" cy="0"/>
        </a:xfrm>
      </p:grpSpPr>
      <p:sp>
        <p:nvSpPr>
          <p:cNvPr id="73" name="Google Shape;73;p13"/>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Bebas Neue"/>
              <a:ea typeface="Bebas Neue"/>
              <a:cs typeface="Bebas Neue"/>
              <a:sym typeface="Bebas Neue"/>
            </a:endParaRPr>
          </a:p>
        </p:txBody>
      </p:sp>
      <p:sp>
        <p:nvSpPr>
          <p:cNvPr id="74" name="Google Shape;74;p13"/>
          <p:cNvSpPr/>
          <p:nvPr/>
        </p:nvSpPr>
        <p:spPr>
          <a:xfrm>
            <a:off x="770850" y="212725"/>
            <a:ext cx="903600" cy="813000"/>
          </a:xfrm>
          <a:prstGeom prst="parallelogram">
            <a:avLst>
              <a:gd fmla="val 45310" name="adj"/>
            </a:avLst>
          </a:prstGeom>
          <a:solidFill>
            <a:srgbClr val="81899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13"/>
          <p:cNvSpPr/>
          <p:nvPr/>
        </p:nvSpPr>
        <p:spPr>
          <a:xfrm>
            <a:off x="146422" y="212725"/>
            <a:ext cx="903600" cy="813000"/>
          </a:xfrm>
          <a:prstGeom prst="parallelogram">
            <a:avLst>
              <a:gd fmla="val 45310" name="adj"/>
            </a:avLst>
          </a:prstGeom>
          <a:gradFill>
            <a:gsLst>
              <a:gs pos="0">
                <a:srgbClr val="FFFFFF"/>
              </a:gs>
              <a:gs pos="65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13"/>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77" name="Google Shape;77;p13"/>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78" name="Google Shape;78;p13"/>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79" name="Google Shape;79;p13"/>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solidFill>
          <a:schemeClr val="dk2"/>
        </a:solidFill>
      </p:bgPr>
    </p:bg>
    <p:spTree>
      <p:nvGrpSpPr>
        <p:cNvPr id="80" name="Shape 80"/>
        <p:cNvGrpSpPr/>
        <p:nvPr/>
      </p:nvGrpSpPr>
      <p:grpSpPr>
        <a:xfrm>
          <a:off x="0" y="0"/>
          <a:ext cx="0" cy="0"/>
          <a:chOff x="0" y="0"/>
          <a:chExt cx="0" cy="0"/>
        </a:xfrm>
      </p:grpSpPr>
      <p:sp>
        <p:nvSpPr>
          <p:cNvPr id="81" name="Google Shape;81;p14"/>
          <p:cNvSpPr txBox="1"/>
          <p:nvPr>
            <p:ph idx="1" type="body"/>
          </p:nvPr>
        </p:nvSpPr>
        <p:spPr>
          <a:xfrm>
            <a:off x="560387" y="2634922"/>
            <a:ext cx="8023225" cy="2275770"/>
          </a:xfrm>
          <a:prstGeom prst="rect">
            <a:avLst/>
          </a:prstGeom>
          <a:noFill/>
          <a:ln>
            <a:noFill/>
          </a:ln>
        </p:spPr>
        <p:txBody>
          <a:bodyPr anchorCtr="0" anchor="ctr" bIns="45700" lIns="90000" spcFirstLastPara="1" rIns="91425" wrap="square" tIns="45700">
            <a:noAutofit/>
          </a:bodyPr>
          <a:lstStyle>
            <a:lvl1pPr indent="-228600" lvl="0" marL="4572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indent="-381000" lvl="1" marL="914400" algn="l">
              <a:lnSpc>
                <a:spcPct val="90000"/>
              </a:lnSpc>
              <a:spcBef>
                <a:spcPts val="500"/>
              </a:spcBef>
              <a:spcAft>
                <a:spcPts val="0"/>
              </a:spcAft>
              <a:buSzPts val="2400"/>
              <a:buChar char="•"/>
              <a:defRPr/>
            </a:lvl2pPr>
            <a:lvl3pPr indent="-342900" lvl="2" marL="1371600" algn="l">
              <a:lnSpc>
                <a:spcPct val="90000"/>
              </a:lnSpc>
              <a:spcBef>
                <a:spcPts val="500"/>
              </a:spcBef>
              <a:spcAft>
                <a:spcPts val="0"/>
              </a:spcAft>
              <a:buSzPts val="1800"/>
              <a:buChar char="○"/>
              <a:defRPr/>
            </a:lvl3pPr>
            <a:lvl4pPr indent="-330200" lvl="3" marL="1828800" algn="l">
              <a:lnSpc>
                <a:spcPct val="90000"/>
              </a:lnSpc>
              <a:spcBef>
                <a:spcPts val="500"/>
              </a:spcBef>
              <a:spcAft>
                <a:spcPts val="0"/>
              </a:spcAft>
              <a:buSzPts val="1600"/>
              <a:buChar char="•"/>
              <a:defRPr/>
            </a:lvl4pPr>
            <a:lvl5pPr indent="-317500" lvl="4" marL="2286000" algn="l">
              <a:lnSpc>
                <a:spcPct val="90000"/>
              </a:lnSpc>
              <a:spcBef>
                <a:spcPts val="500"/>
              </a:spcBef>
              <a:spcAft>
                <a:spcPts val="0"/>
              </a:spcAft>
              <a:buSzPts val="1400"/>
              <a:buChar char="•"/>
              <a:defRPr/>
            </a:lvl5pPr>
            <a:lvl6pPr indent="-304800" lvl="5" marL="2743200" algn="l">
              <a:lnSpc>
                <a:spcPct val="90000"/>
              </a:lnSpc>
              <a:spcBef>
                <a:spcPts val="500"/>
              </a:spcBef>
              <a:spcAft>
                <a:spcPts val="0"/>
              </a:spcAft>
              <a:buSzPts val="1200"/>
              <a:buChar char="•"/>
              <a:defRPr/>
            </a:lvl6pPr>
            <a:lvl7pPr indent="-292100" lvl="6" marL="3200400" algn="l">
              <a:lnSpc>
                <a:spcPct val="90000"/>
              </a:lnSpc>
              <a:spcBef>
                <a:spcPts val="500"/>
              </a:spcBef>
              <a:spcAft>
                <a:spcPts val="0"/>
              </a:spcAft>
              <a:buSzPts val="1000"/>
              <a:buChar char="•"/>
              <a:defRPr/>
            </a:lvl7pPr>
            <a:lvl8pPr indent="-279400" lvl="7" marL="3657600" algn="l">
              <a:lnSpc>
                <a:spcPct val="90000"/>
              </a:lnSpc>
              <a:spcBef>
                <a:spcPts val="500"/>
              </a:spcBef>
              <a:spcAft>
                <a:spcPts val="0"/>
              </a:spcAft>
              <a:buSzPts val="800"/>
              <a:buChar char="•"/>
              <a:defRPr/>
            </a:lvl8pPr>
            <a:lvl9pPr indent="-266700" lvl="8" marL="4114800" algn="l">
              <a:lnSpc>
                <a:spcPct val="90000"/>
              </a:lnSpc>
              <a:spcBef>
                <a:spcPts val="500"/>
              </a:spcBef>
              <a:spcAft>
                <a:spcPts val="0"/>
              </a:spcAft>
              <a:buSzPts val="600"/>
              <a:buChar char="•"/>
              <a:defRPr/>
            </a:lvl9pPr>
          </a:lstStyle>
          <a:p/>
        </p:txBody>
      </p:sp>
      <p:pic>
        <p:nvPicPr>
          <p:cNvPr id="82" name="Google Shape;82;p14"/>
          <p:cNvPicPr preferRelativeResize="0"/>
          <p:nvPr/>
        </p:nvPicPr>
        <p:blipFill rotWithShape="1">
          <a:blip r:embed="rId2">
            <a:alphaModFix/>
          </a:blip>
          <a:srcRect b="0" l="0" r="0" t="0"/>
          <a:stretch/>
        </p:blipFill>
        <p:spPr>
          <a:xfrm>
            <a:off x="6179349" y="392750"/>
            <a:ext cx="2759037" cy="459625"/>
          </a:xfrm>
          <a:prstGeom prst="rect">
            <a:avLst/>
          </a:prstGeom>
          <a:noFill/>
          <a:ln>
            <a:noFill/>
          </a:ln>
        </p:spPr>
      </p:pic>
      <p:sp>
        <p:nvSpPr>
          <p:cNvPr id="83" name="Google Shape;83;p14"/>
          <p:cNvSpPr txBox="1"/>
          <p:nvPr>
            <p:ph idx="2" type="body"/>
          </p:nvPr>
        </p:nvSpPr>
        <p:spPr>
          <a:xfrm>
            <a:off x="560387" y="1632286"/>
            <a:ext cx="8023225" cy="665749"/>
          </a:xfrm>
          <a:prstGeom prst="rect">
            <a:avLst/>
          </a:prstGeom>
          <a:solidFill>
            <a:schemeClr val="accent1"/>
          </a:solidFill>
          <a:ln>
            <a:noFill/>
          </a:ln>
        </p:spPr>
        <p:txBody>
          <a:bodyPr anchorCtr="0" anchor="t" bIns="45700" lIns="90000" spcFirstLastPara="1" rIns="91425" wrap="square" tIns="45700">
            <a:noAutofit/>
          </a:bodyPr>
          <a:lstStyle>
            <a:lvl1pPr indent="-228600" lvl="0" marL="4572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indent="-381000" lvl="1" marL="914400" algn="l">
              <a:lnSpc>
                <a:spcPct val="90000"/>
              </a:lnSpc>
              <a:spcBef>
                <a:spcPts val="500"/>
              </a:spcBef>
              <a:spcAft>
                <a:spcPts val="0"/>
              </a:spcAft>
              <a:buSzPts val="2400"/>
              <a:buChar char="•"/>
              <a:defRPr/>
            </a:lvl2pPr>
            <a:lvl3pPr indent="-342900" lvl="2" marL="1371600" algn="l">
              <a:lnSpc>
                <a:spcPct val="90000"/>
              </a:lnSpc>
              <a:spcBef>
                <a:spcPts val="500"/>
              </a:spcBef>
              <a:spcAft>
                <a:spcPts val="0"/>
              </a:spcAft>
              <a:buSzPts val="1800"/>
              <a:buChar char="○"/>
              <a:defRPr/>
            </a:lvl3pPr>
            <a:lvl4pPr indent="-330200" lvl="3" marL="1828800" algn="l">
              <a:lnSpc>
                <a:spcPct val="90000"/>
              </a:lnSpc>
              <a:spcBef>
                <a:spcPts val="500"/>
              </a:spcBef>
              <a:spcAft>
                <a:spcPts val="0"/>
              </a:spcAft>
              <a:buSzPts val="1600"/>
              <a:buChar char="•"/>
              <a:defRPr/>
            </a:lvl4pPr>
            <a:lvl5pPr indent="-317500" lvl="4" marL="2286000" algn="l">
              <a:lnSpc>
                <a:spcPct val="90000"/>
              </a:lnSpc>
              <a:spcBef>
                <a:spcPts val="500"/>
              </a:spcBef>
              <a:spcAft>
                <a:spcPts val="0"/>
              </a:spcAft>
              <a:buSzPts val="1400"/>
              <a:buChar char="•"/>
              <a:defRPr/>
            </a:lvl5pPr>
            <a:lvl6pPr indent="-304800" lvl="5" marL="2743200" algn="l">
              <a:lnSpc>
                <a:spcPct val="90000"/>
              </a:lnSpc>
              <a:spcBef>
                <a:spcPts val="500"/>
              </a:spcBef>
              <a:spcAft>
                <a:spcPts val="0"/>
              </a:spcAft>
              <a:buSzPts val="1200"/>
              <a:buChar char="•"/>
              <a:defRPr/>
            </a:lvl6pPr>
            <a:lvl7pPr indent="-292100" lvl="6" marL="3200400" algn="l">
              <a:lnSpc>
                <a:spcPct val="90000"/>
              </a:lnSpc>
              <a:spcBef>
                <a:spcPts val="500"/>
              </a:spcBef>
              <a:spcAft>
                <a:spcPts val="0"/>
              </a:spcAft>
              <a:buSzPts val="1000"/>
              <a:buChar char="•"/>
              <a:defRPr/>
            </a:lvl7pPr>
            <a:lvl8pPr indent="-279400" lvl="7" marL="3657600" algn="l">
              <a:lnSpc>
                <a:spcPct val="90000"/>
              </a:lnSpc>
              <a:spcBef>
                <a:spcPts val="500"/>
              </a:spcBef>
              <a:spcAft>
                <a:spcPts val="0"/>
              </a:spcAft>
              <a:buSzPts val="800"/>
              <a:buChar char="•"/>
              <a:defRPr/>
            </a:lvl8pPr>
            <a:lvl9pPr indent="-266700" lvl="8" marL="4114800" algn="l">
              <a:lnSpc>
                <a:spcPct val="90000"/>
              </a:lnSpc>
              <a:spcBef>
                <a:spcPts val="500"/>
              </a:spcBef>
              <a:spcAft>
                <a:spcPts val="0"/>
              </a:spcAft>
              <a:buSzPts val="600"/>
              <a:buChar char="•"/>
              <a:defRPr/>
            </a:lvl9pPr>
          </a:lstStyle>
          <a:p/>
        </p:txBody>
      </p:sp>
      <p:sp>
        <p:nvSpPr>
          <p:cNvPr id="84" name="Google Shape;84;p14"/>
          <p:cNvSpPr/>
          <p:nvPr/>
        </p:nvSpPr>
        <p:spPr>
          <a:xfrm>
            <a:off x="770850" y="212725"/>
            <a:ext cx="903600" cy="813000"/>
          </a:xfrm>
          <a:prstGeom prst="parallelogram">
            <a:avLst>
              <a:gd fmla="val 4531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14"/>
          <p:cNvSpPr/>
          <p:nvPr/>
        </p:nvSpPr>
        <p:spPr>
          <a:xfrm>
            <a:off x="146422" y="212725"/>
            <a:ext cx="903600" cy="813000"/>
          </a:xfrm>
          <a:prstGeom prst="parallelogram">
            <a:avLst>
              <a:gd fmla="val 45310" name="adj"/>
            </a:avLst>
          </a:prstGeom>
          <a:gradFill>
            <a:gsLst>
              <a:gs pos="0">
                <a:schemeClr val="dk2"/>
              </a:gs>
              <a:gs pos="65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 name="Google Shape;86;p14"/>
          <p:cNvSpPr/>
          <p:nvPr/>
        </p:nvSpPr>
        <p:spPr>
          <a:xfrm>
            <a:off x="1372975" y="212725"/>
            <a:ext cx="4806374" cy="813000"/>
          </a:xfrm>
          <a:prstGeom prst="parallelogram">
            <a:avLst>
              <a:gd fmla="val 4531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Bebas Neue"/>
              <a:ea typeface="Bebas Neue"/>
              <a:cs typeface="Bebas Neue"/>
              <a:sym typeface="Bebas Neue"/>
            </a:endParaRPr>
          </a:p>
        </p:txBody>
      </p:sp>
      <p:sp>
        <p:nvSpPr>
          <p:cNvPr id="87" name="Google Shape;87;p14"/>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8" name="Shape 88"/>
        <p:cNvGrpSpPr/>
        <p:nvPr/>
      </p:nvGrpSpPr>
      <p:grpSpPr>
        <a:xfrm>
          <a:off x="0" y="0"/>
          <a:ext cx="0" cy="0"/>
          <a:chOff x="0" y="0"/>
          <a:chExt cx="0" cy="0"/>
        </a:xfrm>
      </p:grpSpPr>
      <p:pic>
        <p:nvPicPr>
          <p:cNvPr id="89" name="Google Shape;89;p15"/>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90" name="Google Shape;90;p15"/>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1_En blanco">
    <p:spTree>
      <p:nvGrpSpPr>
        <p:cNvPr id="91" name="Shape 91"/>
        <p:cNvGrpSpPr/>
        <p:nvPr/>
      </p:nvGrpSpPr>
      <p:grpSpPr>
        <a:xfrm>
          <a:off x="0" y="0"/>
          <a:ext cx="0" cy="0"/>
          <a:chOff x="0" y="0"/>
          <a:chExt cx="0" cy="0"/>
        </a:xfrm>
      </p:grpSpPr>
      <p:sp>
        <p:nvSpPr>
          <p:cNvPr id="92" name="Google Shape;92;p16"/>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type="title">
  <p:cSld name="TITLE">
    <p:spTree>
      <p:nvGrpSpPr>
        <p:cNvPr id="93" name="Shape 93"/>
        <p:cNvGrpSpPr/>
        <p:nvPr/>
      </p:nvGrpSpPr>
      <p:grpSpPr>
        <a:xfrm>
          <a:off x="0" y="0"/>
          <a:ext cx="0" cy="0"/>
          <a:chOff x="0" y="0"/>
          <a:chExt cx="0" cy="0"/>
        </a:xfrm>
      </p:grpSpPr>
      <p:sp>
        <p:nvSpPr>
          <p:cNvPr id="94" name="Google Shape;94;p17"/>
          <p:cNvSpPr txBox="1"/>
          <p:nvPr>
            <p:ph type="ctrTitle"/>
          </p:nvPr>
        </p:nvSpPr>
        <p:spPr>
          <a:xfrm>
            <a:off x="642910" y="928670"/>
            <a:ext cx="7772400" cy="14700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3000"/>
              <a:buNone/>
              <a:defRPr>
                <a:solidFill>
                  <a:srgbClr val="FFFFFF"/>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5" name="Google Shape;95;p17"/>
          <p:cNvSpPr txBox="1"/>
          <p:nvPr>
            <p:ph idx="1" type="subTitle"/>
          </p:nvPr>
        </p:nvSpPr>
        <p:spPr>
          <a:xfrm>
            <a:off x="1371600" y="4929198"/>
            <a:ext cx="6400800" cy="709602"/>
          </a:xfrm>
          <a:prstGeom prst="rect">
            <a:avLst/>
          </a:prstGeom>
          <a:noFill/>
          <a:ln>
            <a:noFill/>
          </a:ln>
        </p:spPr>
        <p:txBody>
          <a:bodyPr anchorCtr="0" anchor="t" bIns="45700" lIns="90000" spcFirstLastPara="1" rIns="91425" wrap="square" tIns="45700">
            <a:normAutofit/>
          </a:bodyPr>
          <a:lstStyle>
            <a:lvl1pPr lvl="0" algn="ctr">
              <a:lnSpc>
                <a:spcPct val="90000"/>
              </a:lnSpc>
              <a:spcBef>
                <a:spcPts val="1000"/>
              </a:spcBef>
              <a:spcAft>
                <a:spcPts val="0"/>
              </a:spcAft>
              <a:buSzPts val="2800"/>
              <a:buNone/>
              <a:defRPr sz="2400">
                <a:solidFill>
                  <a:srgbClr val="FFFFFF"/>
                </a:solidFill>
              </a:defRPr>
            </a:lvl1pPr>
            <a:lvl2pPr lvl="1" algn="ctr">
              <a:lnSpc>
                <a:spcPct val="90000"/>
              </a:lnSpc>
              <a:spcBef>
                <a:spcPts val="500"/>
              </a:spcBef>
              <a:spcAft>
                <a:spcPts val="0"/>
              </a:spcAft>
              <a:buSzPts val="2400"/>
              <a:buNone/>
              <a:defRPr>
                <a:solidFill>
                  <a:srgbClr val="898B90"/>
                </a:solidFill>
              </a:defRPr>
            </a:lvl2pPr>
            <a:lvl3pPr lvl="2" algn="ctr">
              <a:lnSpc>
                <a:spcPct val="90000"/>
              </a:lnSpc>
              <a:spcBef>
                <a:spcPts val="500"/>
              </a:spcBef>
              <a:spcAft>
                <a:spcPts val="0"/>
              </a:spcAft>
              <a:buSzPts val="1800"/>
              <a:buNone/>
              <a:defRPr>
                <a:solidFill>
                  <a:srgbClr val="898B90"/>
                </a:solidFill>
              </a:defRPr>
            </a:lvl3pPr>
            <a:lvl4pPr lvl="3" algn="ctr">
              <a:lnSpc>
                <a:spcPct val="90000"/>
              </a:lnSpc>
              <a:spcBef>
                <a:spcPts val="500"/>
              </a:spcBef>
              <a:spcAft>
                <a:spcPts val="0"/>
              </a:spcAft>
              <a:buSzPts val="1600"/>
              <a:buNone/>
              <a:defRPr>
                <a:solidFill>
                  <a:srgbClr val="898B90"/>
                </a:solidFill>
              </a:defRPr>
            </a:lvl4pPr>
            <a:lvl5pPr lvl="4" algn="ctr">
              <a:lnSpc>
                <a:spcPct val="90000"/>
              </a:lnSpc>
              <a:spcBef>
                <a:spcPts val="500"/>
              </a:spcBef>
              <a:spcAft>
                <a:spcPts val="0"/>
              </a:spcAft>
              <a:buSzPts val="1400"/>
              <a:buNone/>
              <a:defRPr>
                <a:solidFill>
                  <a:srgbClr val="898B90"/>
                </a:solidFill>
              </a:defRPr>
            </a:lvl5pPr>
            <a:lvl6pPr lvl="5" algn="ctr">
              <a:lnSpc>
                <a:spcPct val="90000"/>
              </a:lnSpc>
              <a:spcBef>
                <a:spcPts val="500"/>
              </a:spcBef>
              <a:spcAft>
                <a:spcPts val="0"/>
              </a:spcAft>
              <a:buSzPts val="1200"/>
              <a:buNone/>
              <a:defRPr>
                <a:solidFill>
                  <a:srgbClr val="898B90"/>
                </a:solidFill>
              </a:defRPr>
            </a:lvl6pPr>
            <a:lvl7pPr lvl="6" algn="ctr">
              <a:lnSpc>
                <a:spcPct val="90000"/>
              </a:lnSpc>
              <a:spcBef>
                <a:spcPts val="500"/>
              </a:spcBef>
              <a:spcAft>
                <a:spcPts val="0"/>
              </a:spcAft>
              <a:buSzPts val="1000"/>
              <a:buNone/>
              <a:defRPr>
                <a:solidFill>
                  <a:srgbClr val="898B90"/>
                </a:solidFill>
              </a:defRPr>
            </a:lvl7pPr>
            <a:lvl8pPr lvl="7" algn="ctr">
              <a:lnSpc>
                <a:spcPct val="90000"/>
              </a:lnSpc>
              <a:spcBef>
                <a:spcPts val="500"/>
              </a:spcBef>
              <a:spcAft>
                <a:spcPts val="0"/>
              </a:spcAft>
              <a:buSzPts val="800"/>
              <a:buNone/>
              <a:defRPr>
                <a:solidFill>
                  <a:srgbClr val="898B90"/>
                </a:solidFill>
              </a:defRPr>
            </a:lvl8pPr>
            <a:lvl9pPr lvl="8" algn="ctr">
              <a:lnSpc>
                <a:spcPct val="90000"/>
              </a:lnSpc>
              <a:spcBef>
                <a:spcPts val="500"/>
              </a:spcBef>
              <a:spcAft>
                <a:spcPts val="0"/>
              </a:spcAft>
              <a:buSzPts val="600"/>
              <a:buNone/>
              <a:defRPr>
                <a:solidFill>
                  <a:srgbClr val="898B90"/>
                </a:solidFill>
              </a:defRPr>
            </a:lvl9pPr>
          </a:lstStyle>
          <a:p/>
        </p:txBody>
      </p:sp>
      <p:sp>
        <p:nvSpPr>
          <p:cNvPr id="96" name="Google Shape;96;p1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 name="Google Shape;98;p17"/>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1pPr>
            <a:lvl2pPr indent="0" lvl="1"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2pPr>
            <a:lvl3pPr indent="0" lvl="2"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3pPr>
            <a:lvl4pPr indent="0" lvl="3"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4pPr>
            <a:lvl5pPr indent="0" lvl="4"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5pPr>
            <a:lvl6pPr indent="0" lvl="5"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6pPr>
            <a:lvl7pPr indent="0" lvl="6"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7pPr>
            <a:lvl8pPr indent="0" lvl="7"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8pPr>
            <a:lvl9pPr indent="0" lvl="8"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99" name="Shape 99"/>
        <p:cNvGrpSpPr/>
        <p:nvPr/>
      </p:nvGrpSpPr>
      <p:grpSpPr>
        <a:xfrm>
          <a:off x="0" y="0"/>
          <a:ext cx="0" cy="0"/>
          <a:chOff x="0" y="0"/>
          <a:chExt cx="0" cy="0"/>
        </a:xfrm>
      </p:grpSpPr>
      <p:sp>
        <p:nvSpPr>
          <p:cNvPr id="100" name="Google Shape;100;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3000"/>
              <a:buNone/>
              <a:defRPr b="1" sz="4000" cap="none">
                <a:solidFill>
                  <a:srgbClr val="FFFFFF"/>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1" name="Google Shape;101;p18"/>
          <p:cNvSpPr txBox="1"/>
          <p:nvPr>
            <p:ph idx="1" type="body"/>
          </p:nvPr>
        </p:nvSpPr>
        <p:spPr>
          <a:xfrm>
            <a:off x="722313" y="2906713"/>
            <a:ext cx="7772400" cy="1500187"/>
          </a:xfrm>
          <a:prstGeom prst="rect">
            <a:avLst/>
          </a:prstGeom>
          <a:noFill/>
          <a:ln>
            <a:noFill/>
          </a:ln>
        </p:spPr>
        <p:txBody>
          <a:bodyPr anchorCtr="0" anchor="b" bIns="45700" lIns="90000" spcFirstLastPara="1" rIns="91425" wrap="square" tIns="45700">
            <a:noAutofit/>
          </a:bodyPr>
          <a:lstStyle>
            <a:lvl1pPr indent="-228600" lvl="0" marL="457200" algn="l">
              <a:lnSpc>
                <a:spcPct val="90000"/>
              </a:lnSpc>
              <a:spcBef>
                <a:spcPts val="1000"/>
              </a:spcBef>
              <a:spcAft>
                <a:spcPts val="0"/>
              </a:spcAft>
              <a:buSzPts val="2800"/>
              <a:buNone/>
              <a:defRPr sz="2000">
                <a:solidFill>
                  <a:srgbClr val="FFFFFF"/>
                </a:solidFill>
              </a:defRPr>
            </a:lvl1pPr>
            <a:lvl2pPr indent="-228600" lvl="1" marL="914400" algn="l">
              <a:lnSpc>
                <a:spcPct val="90000"/>
              </a:lnSpc>
              <a:spcBef>
                <a:spcPts val="500"/>
              </a:spcBef>
              <a:spcAft>
                <a:spcPts val="0"/>
              </a:spcAft>
              <a:buSzPts val="2400"/>
              <a:buNone/>
              <a:defRPr sz="1800">
                <a:solidFill>
                  <a:srgbClr val="898B90"/>
                </a:solidFill>
              </a:defRPr>
            </a:lvl2pPr>
            <a:lvl3pPr indent="-228600" lvl="2" marL="1371600" algn="l">
              <a:lnSpc>
                <a:spcPct val="90000"/>
              </a:lnSpc>
              <a:spcBef>
                <a:spcPts val="500"/>
              </a:spcBef>
              <a:spcAft>
                <a:spcPts val="0"/>
              </a:spcAft>
              <a:buSzPts val="1800"/>
              <a:buNone/>
              <a:defRPr sz="1600">
                <a:solidFill>
                  <a:srgbClr val="898B90"/>
                </a:solidFill>
              </a:defRPr>
            </a:lvl3pPr>
            <a:lvl4pPr indent="-228600" lvl="3" marL="1828800" algn="l">
              <a:lnSpc>
                <a:spcPct val="90000"/>
              </a:lnSpc>
              <a:spcBef>
                <a:spcPts val="500"/>
              </a:spcBef>
              <a:spcAft>
                <a:spcPts val="0"/>
              </a:spcAft>
              <a:buSzPts val="1600"/>
              <a:buNone/>
              <a:defRPr sz="1400">
                <a:solidFill>
                  <a:srgbClr val="898B90"/>
                </a:solidFill>
              </a:defRPr>
            </a:lvl4pPr>
            <a:lvl5pPr indent="-228600" lvl="4" marL="2286000" algn="l">
              <a:lnSpc>
                <a:spcPct val="90000"/>
              </a:lnSpc>
              <a:spcBef>
                <a:spcPts val="500"/>
              </a:spcBef>
              <a:spcAft>
                <a:spcPts val="0"/>
              </a:spcAft>
              <a:buSzPts val="1400"/>
              <a:buNone/>
              <a:defRPr sz="1400">
                <a:solidFill>
                  <a:srgbClr val="898B90"/>
                </a:solidFill>
              </a:defRPr>
            </a:lvl5pPr>
            <a:lvl6pPr indent="-228600" lvl="5" marL="2743200" algn="l">
              <a:lnSpc>
                <a:spcPct val="90000"/>
              </a:lnSpc>
              <a:spcBef>
                <a:spcPts val="500"/>
              </a:spcBef>
              <a:spcAft>
                <a:spcPts val="0"/>
              </a:spcAft>
              <a:buSzPts val="1200"/>
              <a:buNone/>
              <a:defRPr sz="1400">
                <a:solidFill>
                  <a:srgbClr val="898B90"/>
                </a:solidFill>
              </a:defRPr>
            </a:lvl6pPr>
            <a:lvl7pPr indent="-228600" lvl="6" marL="3200400" algn="l">
              <a:lnSpc>
                <a:spcPct val="90000"/>
              </a:lnSpc>
              <a:spcBef>
                <a:spcPts val="500"/>
              </a:spcBef>
              <a:spcAft>
                <a:spcPts val="0"/>
              </a:spcAft>
              <a:buSzPts val="1000"/>
              <a:buNone/>
              <a:defRPr sz="1400">
                <a:solidFill>
                  <a:srgbClr val="898B90"/>
                </a:solidFill>
              </a:defRPr>
            </a:lvl7pPr>
            <a:lvl8pPr indent="-228600" lvl="7" marL="3657600" algn="l">
              <a:lnSpc>
                <a:spcPct val="90000"/>
              </a:lnSpc>
              <a:spcBef>
                <a:spcPts val="500"/>
              </a:spcBef>
              <a:spcAft>
                <a:spcPts val="0"/>
              </a:spcAft>
              <a:buSzPts val="800"/>
              <a:buNone/>
              <a:defRPr sz="1400">
                <a:solidFill>
                  <a:srgbClr val="898B90"/>
                </a:solidFill>
              </a:defRPr>
            </a:lvl8pPr>
            <a:lvl9pPr indent="-228600" lvl="8" marL="4114800" algn="l">
              <a:lnSpc>
                <a:spcPct val="90000"/>
              </a:lnSpc>
              <a:spcBef>
                <a:spcPts val="500"/>
              </a:spcBef>
              <a:spcAft>
                <a:spcPts val="0"/>
              </a:spcAft>
              <a:buSzPts val="600"/>
              <a:buNone/>
              <a:defRPr sz="1400">
                <a:solidFill>
                  <a:srgbClr val="898B90"/>
                </a:solidFill>
              </a:defRPr>
            </a:lvl9pPr>
          </a:lstStyle>
          <a:p/>
        </p:txBody>
      </p:sp>
      <p:sp>
        <p:nvSpPr>
          <p:cNvPr id="102" name="Google Shape;102;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18"/>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1pPr>
            <a:lvl2pPr indent="0" lvl="1"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2pPr>
            <a:lvl3pPr indent="0" lvl="2"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3pPr>
            <a:lvl4pPr indent="0" lvl="3"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4pPr>
            <a:lvl5pPr indent="0" lvl="4"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5pPr>
            <a:lvl6pPr indent="0" lvl="5"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6pPr>
            <a:lvl7pPr indent="0" lvl="6"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7pPr>
            <a:lvl8pPr indent="0" lvl="7"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8pPr>
            <a:lvl9pPr indent="0" lvl="8" mar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04" name="Shape 104"/>
        <p:cNvGrpSpPr/>
        <p:nvPr/>
      </p:nvGrpSpPr>
      <p:grpSpPr>
        <a:xfrm>
          <a:off x="0" y="0"/>
          <a:ext cx="0" cy="0"/>
          <a:chOff x="0" y="0"/>
          <a:chExt cx="0" cy="0"/>
        </a:xfrm>
      </p:grpSpPr>
      <p:sp>
        <p:nvSpPr>
          <p:cNvPr id="105" name="Google Shape;105;p19"/>
          <p:cNvSpPr txBox="1"/>
          <p:nvPr>
            <p:ph idx="1" type="body"/>
          </p:nvPr>
        </p:nvSpPr>
        <p:spPr>
          <a:xfrm>
            <a:off x="294150" y="1218600"/>
            <a:ext cx="8555700" cy="5137800"/>
          </a:xfrm>
          <a:prstGeom prst="rect">
            <a:avLst/>
          </a:prstGeom>
          <a:noFill/>
          <a:ln>
            <a:noFill/>
          </a:ln>
        </p:spPr>
        <p:txBody>
          <a:bodyPr anchorCtr="0" anchor="t" bIns="45700" lIns="90000" spcFirstLastPara="1" rIns="91425" wrap="square" tIns="45700">
            <a:no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42900" lvl="2" marL="1371600" algn="l">
              <a:lnSpc>
                <a:spcPct val="90000"/>
              </a:lnSpc>
              <a:spcBef>
                <a:spcPts val="500"/>
              </a:spcBef>
              <a:spcAft>
                <a:spcPts val="0"/>
              </a:spcAft>
              <a:buSzPts val="1800"/>
              <a:buChar char="○"/>
              <a:defRPr/>
            </a:lvl3pPr>
            <a:lvl4pPr indent="-330200" lvl="3" marL="1828800" algn="l">
              <a:lnSpc>
                <a:spcPct val="90000"/>
              </a:lnSpc>
              <a:spcBef>
                <a:spcPts val="500"/>
              </a:spcBef>
              <a:spcAft>
                <a:spcPts val="0"/>
              </a:spcAft>
              <a:buSzPts val="1600"/>
              <a:buChar char="•"/>
              <a:defRPr/>
            </a:lvl4pPr>
            <a:lvl5pPr indent="-317500" lvl="4" marL="2286000" algn="l">
              <a:lnSpc>
                <a:spcPct val="90000"/>
              </a:lnSpc>
              <a:spcBef>
                <a:spcPts val="500"/>
              </a:spcBef>
              <a:spcAft>
                <a:spcPts val="0"/>
              </a:spcAft>
              <a:buSzPts val="1400"/>
              <a:buChar char="•"/>
              <a:defRPr/>
            </a:lvl5pPr>
            <a:lvl6pPr indent="-304800" lvl="5" marL="2743200" algn="l">
              <a:lnSpc>
                <a:spcPct val="90000"/>
              </a:lnSpc>
              <a:spcBef>
                <a:spcPts val="500"/>
              </a:spcBef>
              <a:spcAft>
                <a:spcPts val="0"/>
              </a:spcAft>
              <a:buSzPts val="1200"/>
              <a:buChar char="•"/>
              <a:defRPr/>
            </a:lvl6pPr>
            <a:lvl7pPr indent="-292100" lvl="6" marL="3200400" algn="l">
              <a:lnSpc>
                <a:spcPct val="90000"/>
              </a:lnSpc>
              <a:spcBef>
                <a:spcPts val="500"/>
              </a:spcBef>
              <a:spcAft>
                <a:spcPts val="0"/>
              </a:spcAft>
              <a:buSzPts val="1000"/>
              <a:buChar char="•"/>
              <a:defRPr/>
            </a:lvl7pPr>
            <a:lvl8pPr indent="-279400" lvl="7" marL="3657600" algn="l">
              <a:lnSpc>
                <a:spcPct val="90000"/>
              </a:lnSpc>
              <a:spcBef>
                <a:spcPts val="500"/>
              </a:spcBef>
              <a:spcAft>
                <a:spcPts val="0"/>
              </a:spcAft>
              <a:buSzPts val="800"/>
              <a:buChar char="•"/>
              <a:defRPr/>
            </a:lvl8pPr>
            <a:lvl9pPr indent="-266700" lvl="8" marL="4114800" algn="l">
              <a:lnSpc>
                <a:spcPct val="90000"/>
              </a:lnSpc>
              <a:spcBef>
                <a:spcPts val="500"/>
              </a:spcBef>
              <a:spcAft>
                <a:spcPts val="0"/>
              </a:spcAft>
              <a:buSzPts val="600"/>
              <a:buChar char="•"/>
              <a:defRPr/>
            </a:lvl9pPr>
          </a:lstStyle>
          <a:p/>
        </p:txBody>
      </p:sp>
      <p:sp>
        <p:nvSpPr>
          <p:cNvPr id="106" name="Google Shape;106;p1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Google Shape;107;p19"/>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Clr>
                <a:srgbClr val="6C7A8A"/>
              </a:buClr>
              <a:buSzPts val="1200"/>
              <a:buFont typeface="Calibri"/>
              <a:buNone/>
              <a:defRPr/>
            </a:lvl1pPr>
            <a:lvl2pPr indent="0" lvl="1" marL="0" marR="0" algn="r">
              <a:spcBef>
                <a:spcPts val="0"/>
              </a:spcBef>
              <a:buClr>
                <a:srgbClr val="6C7A8A"/>
              </a:buClr>
              <a:buSzPts val="1200"/>
              <a:buFont typeface="Calibri"/>
              <a:buNone/>
              <a:defRPr/>
            </a:lvl2pPr>
            <a:lvl3pPr indent="0" lvl="2" marL="0" marR="0" algn="r">
              <a:spcBef>
                <a:spcPts val="0"/>
              </a:spcBef>
              <a:buClr>
                <a:srgbClr val="6C7A8A"/>
              </a:buClr>
              <a:buSzPts val="1200"/>
              <a:buFont typeface="Calibri"/>
              <a:buNone/>
              <a:defRPr/>
            </a:lvl3pPr>
            <a:lvl4pPr indent="0" lvl="3" marL="0" marR="0" algn="r">
              <a:spcBef>
                <a:spcPts val="0"/>
              </a:spcBef>
              <a:buClr>
                <a:srgbClr val="6C7A8A"/>
              </a:buClr>
              <a:buSzPts val="1200"/>
              <a:buFont typeface="Calibri"/>
              <a:buNone/>
              <a:defRPr/>
            </a:lvl4pPr>
            <a:lvl5pPr indent="0" lvl="4" marL="0" marR="0" algn="r">
              <a:spcBef>
                <a:spcPts val="0"/>
              </a:spcBef>
              <a:buClr>
                <a:srgbClr val="6C7A8A"/>
              </a:buClr>
              <a:buSzPts val="1200"/>
              <a:buFont typeface="Calibri"/>
              <a:buNone/>
              <a:defRPr/>
            </a:lvl5pPr>
            <a:lvl6pPr indent="0" lvl="5" marL="0" marR="0" algn="r">
              <a:spcBef>
                <a:spcPts val="0"/>
              </a:spcBef>
              <a:buClr>
                <a:srgbClr val="6C7A8A"/>
              </a:buClr>
              <a:buSzPts val="1200"/>
              <a:buFont typeface="Calibri"/>
              <a:buNone/>
              <a:defRPr/>
            </a:lvl6pPr>
            <a:lvl7pPr indent="0" lvl="6" marL="0" marR="0" algn="r">
              <a:spcBef>
                <a:spcPts val="0"/>
              </a:spcBef>
              <a:buClr>
                <a:srgbClr val="6C7A8A"/>
              </a:buClr>
              <a:buSzPts val="1200"/>
              <a:buFont typeface="Calibri"/>
              <a:buNone/>
              <a:defRPr/>
            </a:lvl7pPr>
            <a:lvl8pPr indent="0" lvl="7" marL="0" marR="0" algn="r">
              <a:spcBef>
                <a:spcPts val="0"/>
              </a:spcBef>
              <a:buClr>
                <a:srgbClr val="6C7A8A"/>
              </a:buClr>
              <a:buSzPts val="1200"/>
              <a:buFont typeface="Calibri"/>
              <a:buNone/>
              <a:defRPr/>
            </a:lvl8pPr>
            <a:lvl9pPr indent="0" lvl="8" marL="0" marR="0" algn="r">
              <a:spcBef>
                <a:spcPts val="0"/>
              </a:spcBef>
              <a:buClr>
                <a:srgbClr val="6C7A8A"/>
              </a:buClr>
              <a:buSzPts val="1200"/>
              <a:buFont typeface="Calibri"/>
              <a:buNone/>
              <a:defRPr/>
            </a:lvl9pPr>
          </a:lstStyle>
          <a:p>
            <a:pPr indent="0" lvl="0" marL="0" rtl="0" algn="r">
              <a:spcBef>
                <a:spcPts val="0"/>
              </a:spcBef>
              <a:spcAft>
                <a:spcPts val="0"/>
              </a:spcAft>
              <a:buNone/>
            </a:pPr>
            <a:fld id="{00000000-1234-1234-1234-123412341234}" type="slidenum">
              <a:rPr lang="es-CL"/>
              <a:t>‹#›</a:t>
            </a:fld>
            <a:endParaRPr/>
          </a:p>
        </p:txBody>
      </p:sp>
      <p:sp>
        <p:nvSpPr>
          <p:cNvPr id="108" name="Google Shape;108;p1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9"/>
          <p:cNvSpPr txBox="1"/>
          <p:nvPr>
            <p:ph type="title"/>
          </p:nvPr>
        </p:nvSpPr>
        <p:spPr>
          <a:xfrm>
            <a:off x="1763700" y="212725"/>
            <a:ext cx="6751800" cy="813000"/>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3600">
                <a:solidFill>
                  <a:srgbClr val="9B7103"/>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2">
  <p:cSld name="Título y objetos 2">
    <p:spTree>
      <p:nvGrpSpPr>
        <p:cNvPr id="19" name="Shape 19"/>
        <p:cNvGrpSpPr/>
        <p:nvPr/>
      </p:nvGrpSpPr>
      <p:grpSpPr>
        <a:xfrm>
          <a:off x="0" y="0"/>
          <a:ext cx="0" cy="0"/>
          <a:chOff x="0" y="0"/>
          <a:chExt cx="0" cy="0"/>
        </a:xfrm>
      </p:grpSpPr>
      <p:sp>
        <p:nvSpPr>
          <p:cNvPr id="20" name="Google Shape;20;p3"/>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 name="Google Shape;21;p3"/>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 name="Google Shape;22;p3"/>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23" name="Google Shape;23;p3"/>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24" name="Google Shape;24;p3"/>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Bebas Neue"/>
              <a:ea typeface="Bebas Neue"/>
              <a:cs typeface="Bebas Neue"/>
              <a:sym typeface="Bebas Neue"/>
            </a:endParaRPr>
          </a:p>
        </p:txBody>
      </p:sp>
      <p:sp>
        <p:nvSpPr>
          <p:cNvPr id="25" name="Google Shape;25;p3"/>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3"/>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3">
  <p:cSld name="Encabezado de sección 3">
    <p:bg>
      <p:bgPr>
        <a:solidFill>
          <a:schemeClr val="accent2"/>
        </a:solidFill>
      </p:bgPr>
    </p:bg>
    <p:spTree>
      <p:nvGrpSpPr>
        <p:cNvPr id="27" name="Shape 27"/>
        <p:cNvGrpSpPr/>
        <p:nvPr/>
      </p:nvGrpSpPr>
      <p:grpSpPr>
        <a:xfrm>
          <a:off x="0" y="0"/>
          <a:ext cx="0" cy="0"/>
          <a:chOff x="0" y="0"/>
          <a:chExt cx="0" cy="0"/>
        </a:xfrm>
      </p:grpSpPr>
      <p:sp>
        <p:nvSpPr>
          <p:cNvPr id="28" name="Google Shape;28;p4"/>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29" name="Google Shape;29;p4"/>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30" name="Google Shape;30;p4"/>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1" name="Google Shape;31;p4"/>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4">
  <p:cSld name="Encabezado de sección 4">
    <p:bg>
      <p:bgPr>
        <a:solidFill>
          <a:schemeClr val="accent3"/>
        </a:solidFill>
      </p:bgPr>
    </p:bg>
    <p:spTree>
      <p:nvGrpSpPr>
        <p:cNvPr id="32" name="Shape 32"/>
        <p:cNvGrpSpPr/>
        <p:nvPr/>
      </p:nvGrpSpPr>
      <p:grpSpPr>
        <a:xfrm>
          <a:off x="0" y="0"/>
          <a:ext cx="0" cy="0"/>
          <a:chOff x="0" y="0"/>
          <a:chExt cx="0" cy="0"/>
        </a:xfrm>
      </p:grpSpPr>
      <p:sp>
        <p:nvSpPr>
          <p:cNvPr id="33" name="Google Shape;33;p5"/>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34" name="Google Shape;34;p5"/>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Imagen que contiene persona, foto, hombre, mujer&#10;&#10;Descripción generada automáticamente" id="35" name="Google Shape;35;p5"/>
          <p:cNvPicPr preferRelativeResize="0"/>
          <p:nvPr/>
        </p:nvPicPr>
        <p:blipFill rotWithShape="1">
          <a:blip r:embed="rId3">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6" name="Google Shape;36;p5"/>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5">
  <p:cSld name="Encabezado de sección 5">
    <p:bg>
      <p:bgPr>
        <a:solidFill>
          <a:schemeClr val="accent4"/>
        </a:solidFill>
      </p:bgPr>
    </p:bg>
    <p:spTree>
      <p:nvGrpSpPr>
        <p:cNvPr id="37" name="Shape 37"/>
        <p:cNvGrpSpPr/>
        <p:nvPr/>
      </p:nvGrpSpPr>
      <p:grpSpPr>
        <a:xfrm>
          <a:off x="0" y="0"/>
          <a:ext cx="0" cy="0"/>
          <a:chOff x="0" y="0"/>
          <a:chExt cx="0" cy="0"/>
        </a:xfrm>
      </p:grpSpPr>
      <p:sp>
        <p:nvSpPr>
          <p:cNvPr id="38" name="Google Shape;38;p6"/>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39" name="Google Shape;39;p6"/>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40" name="Google Shape;40;p6"/>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1" name="Google Shape;41;p6"/>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6">
  <p:cSld name="Encabezado de sección 6">
    <p:bg>
      <p:bgPr>
        <a:solidFill>
          <a:schemeClr val="lt2"/>
        </a:solidFill>
      </p:bgPr>
    </p:bg>
    <p:spTree>
      <p:nvGrpSpPr>
        <p:cNvPr id="42" name="Shape 42"/>
        <p:cNvGrpSpPr/>
        <p:nvPr/>
      </p:nvGrpSpPr>
      <p:grpSpPr>
        <a:xfrm>
          <a:off x="0" y="0"/>
          <a:ext cx="0" cy="0"/>
          <a:chOff x="0" y="0"/>
          <a:chExt cx="0" cy="0"/>
        </a:xfrm>
      </p:grpSpPr>
      <p:sp>
        <p:nvSpPr>
          <p:cNvPr id="43" name="Google Shape;43;p7"/>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44" name="Google Shape;44;p7"/>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Imagen que contiene persona, foto, hombre, mujer&#10;&#10;Descripción generada automáticamente" id="45" name="Google Shape;45;p7"/>
          <p:cNvPicPr preferRelativeResize="0"/>
          <p:nvPr/>
        </p:nvPicPr>
        <p:blipFill rotWithShape="1">
          <a:blip r:embed="rId3">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7">
  <p:cSld name="Encabezado de sección 7">
    <p:bg>
      <p:bgPr>
        <a:solidFill>
          <a:schemeClr val="dk1"/>
        </a:solid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3004575" y="3476150"/>
            <a:ext cx="5995800" cy="1603200"/>
          </a:xfrm>
          <a:prstGeom prst="rect">
            <a:avLst/>
          </a:prstGeom>
          <a:solidFill>
            <a:srgbClr val="898B90"/>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
        <p:nvSpPr>
          <p:cNvPr id="49" name="Google Shape;49;p8"/>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50" name="Google Shape;50;p8"/>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51" name="Google Shape;51;p8"/>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8">
  <p:cSld name="Encabezado de sección 8">
    <p:bg>
      <p:bgPr>
        <a:solidFill>
          <a:schemeClr val="accent5"/>
        </a:solidFill>
      </p:bgPr>
    </p:bg>
    <p:spTree>
      <p:nvGrpSpPr>
        <p:cNvPr id="52" name="Shape 52"/>
        <p:cNvGrpSpPr/>
        <p:nvPr/>
      </p:nvGrpSpPr>
      <p:grpSpPr>
        <a:xfrm>
          <a:off x="0" y="0"/>
          <a:ext cx="0" cy="0"/>
          <a:chOff x="0" y="0"/>
          <a:chExt cx="0" cy="0"/>
        </a:xfrm>
      </p:grpSpPr>
      <p:sp>
        <p:nvSpPr>
          <p:cNvPr id="53" name="Google Shape;53;p9"/>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Imagen que contiene persona, foto, hombre, mujer&#10;&#10;Descripción generada automáticamente" id="54" name="Google Shape;54;p9"/>
          <p:cNvPicPr preferRelativeResize="0"/>
          <p:nvPr/>
        </p:nvPicPr>
        <p:blipFill rotWithShape="1">
          <a:blip r:embed="rId2">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55" name="Google Shape;55;p9"/>
          <p:cNvPicPr preferRelativeResize="0"/>
          <p:nvPr/>
        </p:nvPicPr>
        <p:blipFill rotWithShape="1">
          <a:blip r:embed="rId3">
            <a:alphaModFix/>
          </a:blip>
          <a:srcRect b="0" l="0" r="0" t="0"/>
          <a:stretch/>
        </p:blipFill>
        <p:spPr>
          <a:xfrm>
            <a:off x="5177307" y="186298"/>
            <a:ext cx="3812148" cy="601304"/>
          </a:xfrm>
          <a:prstGeom prst="rect">
            <a:avLst/>
          </a:prstGeom>
          <a:noFill/>
          <a:ln>
            <a:noFill/>
          </a:ln>
        </p:spPr>
      </p:pic>
      <p:sp>
        <p:nvSpPr>
          <p:cNvPr id="56" name="Google Shape;56;p9"/>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9">
  <p:cSld name="Encabezado de sección 9">
    <p:bg>
      <p:bgPr>
        <a:solidFill>
          <a:schemeClr val="accent6"/>
        </a:solidFill>
      </p:bgPr>
    </p:bg>
    <p:spTree>
      <p:nvGrpSpPr>
        <p:cNvPr id="57" name="Shape 57"/>
        <p:cNvGrpSpPr/>
        <p:nvPr/>
      </p:nvGrpSpPr>
      <p:grpSpPr>
        <a:xfrm>
          <a:off x="0" y="0"/>
          <a:ext cx="0" cy="0"/>
          <a:chOff x="0" y="0"/>
          <a:chExt cx="0" cy="0"/>
        </a:xfrm>
      </p:grpSpPr>
      <p:sp>
        <p:nvSpPr>
          <p:cNvPr id="58" name="Google Shape;58;p10"/>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59" name="Google Shape;59;p10"/>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60" name="Google Shape;60;p10"/>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61" name="Google Shape;61;p10"/>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294150" y="1218600"/>
            <a:ext cx="8555700" cy="5137800"/>
          </a:xfrm>
          <a:prstGeom prst="rect">
            <a:avLst/>
          </a:prstGeom>
          <a:noFill/>
          <a:ln>
            <a:noFill/>
          </a:ln>
        </p:spPr>
        <p:txBody>
          <a:bodyPr anchorCtr="0" anchor="t" bIns="45700" lIns="90000" spcFirstLastPara="1" rIns="91425" wrap="square" tIns="45700">
            <a:noAutofit/>
          </a:bodyPr>
          <a:lstStyle>
            <a:lvl1pPr indent="-406400" lvl="0" marL="457200" marR="0" rtl="0" algn="l">
              <a:lnSpc>
                <a:spcPct val="90000"/>
              </a:lnSpc>
              <a:spcBef>
                <a:spcPts val="1000"/>
              </a:spcBef>
              <a:spcAft>
                <a:spcPts val="0"/>
              </a:spcAft>
              <a:buClr>
                <a:srgbClr val="DE3075"/>
              </a:buClr>
              <a:buSzPts val="2800"/>
              <a:buFont typeface="Franklin Gothic"/>
              <a:buChar char="»"/>
              <a:defRPr b="0" i="0" sz="2400" u="none" cap="none" strike="noStrike">
                <a:solidFill>
                  <a:srgbClr val="818990"/>
                </a:solidFill>
                <a:latin typeface="Franklin Gothic"/>
                <a:ea typeface="Franklin Gothic"/>
                <a:cs typeface="Franklin Gothic"/>
                <a:sym typeface="Franklin Gothic"/>
              </a:defRPr>
            </a:lvl1pPr>
            <a:lvl2pPr indent="-381000" lvl="1" marL="914400" marR="0" rtl="0" algn="l">
              <a:lnSpc>
                <a:spcPct val="90000"/>
              </a:lnSpc>
              <a:spcBef>
                <a:spcPts val="500"/>
              </a:spcBef>
              <a:spcAft>
                <a:spcPts val="0"/>
              </a:spcAft>
              <a:buClr>
                <a:schemeClr val="accent2"/>
              </a:buClr>
              <a:buSzPts val="2400"/>
              <a:buFont typeface="Franklin Gothic"/>
              <a:buChar char="•"/>
              <a:defRPr b="0" i="0" sz="2000" u="none" cap="none" strike="noStrike">
                <a:solidFill>
                  <a:srgbClr val="818990"/>
                </a:solidFill>
                <a:latin typeface="Franklin Gothic"/>
                <a:ea typeface="Franklin Gothic"/>
                <a:cs typeface="Franklin Gothic"/>
                <a:sym typeface="Franklin Gothic"/>
              </a:defRPr>
            </a:lvl2pPr>
            <a:lvl3pPr indent="-342900" lvl="2" marL="1371600" marR="0" rtl="0" algn="l">
              <a:lnSpc>
                <a:spcPct val="90000"/>
              </a:lnSpc>
              <a:spcBef>
                <a:spcPts val="500"/>
              </a:spcBef>
              <a:spcAft>
                <a:spcPts val="0"/>
              </a:spcAft>
              <a:buClr>
                <a:schemeClr val="dk2"/>
              </a:buClr>
              <a:buSzPts val="1800"/>
              <a:buFont typeface="Franklin Gothic"/>
              <a:buChar char="○"/>
              <a:defRPr b="0" i="0" sz="1800" u="none" cap="none" strike="noStrike">
                <a:solidFill>
                  <a:schemeClr val="dk2"/>
                </a:solidFill>
                <a:latin typeface="Franklin Gothic"/>
                <a:ea typeface="Franklin Gothic"/>
                <a:cs typeface="Franklin Gothic"/>
                <a:sym typeface="Franklin Gothic"/>
              </a:defRPr>
            </a:lvl3pPr>
            <a:lvl4pPr indent="-330200" lvl="3" marL="1828800" marR="0" rtl="0" algn="l">
              <a:lnSpc>
                <a:spcPct val="90000"/>
              </a:lnSpc>
              <a:spcBef>
                <a:spcPts val="500"/>
              </a:spcBef>
              <a:spcAft>
                <a:spcPts val="0"/>
              </a:spcAft>
              <a:buClr>
                <a:schemeClr val="dk2"/>
              </a:buClr>
              <a:buSzPts val="1600"/>
              <a:buFont typeface="Franklin Gothic"/>
              <a:buChar char="•"/>
              <a:defRPr b="0" i="0" sz="1600" u="none" cap="none" strike="noStrike">
                <a:solidFill>
                  <a:schemeClr val="dk2"/>
                </a:solidFill>
                <a:latin typeface="Franklin Gothic"/>
                <a:ea typeface="Franklin Gothic"/>
                <a:cs typeface="Franklin Gothic"/>
                <a:sym typeface="Franklin Gothic"/>
              </a:defRPr>
            </a:lvl4pPr>
            <a:lvl5pPr indent="-317500" lvl="4" marL="2286000" marR="0" rtl="0" algn="l">
              <a:lnSpc>
                <a:spcPct val="90000"/>
              </a:lnSpc>
              <a:spcBef>
                <a:spcPts val="500"/>
              </a:spcBef>
              <a:spcAft>
                <a:spcPts val="0"/>
              </a:spcAft>
              <a:buClr>
                <a:schemeClr val="dk2"/>
              </a:buClr>
              <a:buSzPts val="1400"/>
              <a:buFont typeface="Franklin Gothic"/>
              <a:buChar char="•"/>
              <a:defRPr b="0" i="0" sz="1400" u="none" cap="none" strike="noStrike">
                <a:solidFill>
                  <a:schemeClr val="dk2"/>
                </a:solidFill>
                <a:latin typeface="Franklin Gothic"/>
                <a:ea typeface="Franklin Gothic"/>
                <a:cs typeface="Franklin Gothic"/>
                <a:sym typeface="Franklin Gothic"/>
              </a:defRPr>
            </a:lvl5pPr>
            <a:lvl6pPr indent="-304800" lvl="5" marL="2743200" marR="0" rtl="0" algn="l">
              <a:lnSpc>
                <a:spcPct val="90000"/>
              </a:lnSpc>
              <a:spcBef>
                <a:spcPts val="500"/>
              </a:spcBef>
              <a:spcAft>
                <a:spcPts val="0"/>
              </a:spcAft>
              <a:buClr>
                <a:schemeClr val="dk2"/>
              </a:buClr>
              <a:buSzPts val="1200"/>
              <a:buFont typeface="Franklin Gothic"/>
              <a:buChar char="•"/>
              <a:defRPr b="0" i="0" sz="1200" u="none" cap="none" strike="noStrike">
                <a:solidFill>
                  <a:schemeClr val="dk2"/>
                </a:solidFill>
                <a:latin typeface="Franklin Gothic"/>
                <a:ea typeface="Franklin Gothic"/>
                <a:cs typeface="Franklin Gothic"/>
                <a:sym typeface="Franklin Gothic"/>
              </a:defRPr>
            </a:lvl6pPr>
            <a:lvl7pPr indent="-292100" lvl="6" marL="3200400" marR="0" rtl="0" algn="l">
              <a:lnSpc>
                <a:spcPct val="90000"/>
              </a:lnSpc>
              <a:spcBef>
                <a:spcPts val="500"/>
              </a:spcBef>
              <a:spcAft>
                <a:spcPts val="0"/>
              </a:spcAft>
              <a:buClr>
                <a:schemeClr val="dk2"/>
              </a:buClr>
              <a:buSzPts val="1000"/>
              <a:buFont typeface="Franklin Gothic"/>
              <a:buChar char="•"/>
              <a:defRPr b="0" i="0" sz="1000" u="none" cap="none" strike="noStrike">
                <a:solidFill>
                  <a:schemeClr val="dk2"/>
                </a:solidFill>
                <a:latin typeface="Franklin Gothic"/>
                <a:ea typeface="Franklin Gothic"/>
                <a:cs typeface="Franklin Gothic"/>
                <a:sym typeface="Franklin Gothic"/>
              </a:defRPr>
            </a:lvl7pPr>
            <a:lvl8pPr indent="-279400" lvl="7" marL="3657600" marR="0" rtl="0" algn="l">
              <a:lnSpc>
                <a:spcPct val="90000"/>
              </a:lnSpc>
              <a:spcBef>
                <a:spcPts val="500"/>
              </a:spcBef>
              <a:spcAft>
                <a:spcPts val="0"/>
              </a:spcAft>
              <a:buClr>
                <a:schemeClr val="dk2"/>
              </a:buClr>
              <a:buSzPts val="800"/>
              <a:buFont typeface="Franklin Gothic"/>
              <a:buChar char="•"/>
              <a:defRPr b="0" i="0" sz="800" u="none" cap="none" strike="noStrike">
                <a:solidFill>
                  <a:schemeClr val="dk2"/>
                </a:solidFill>
                <a:latin typeface="Franklin Gothic"/>
                <a:ea typeface="Franklin Gothic"/>
                <a:cs typeface="Franklin Gothic"/>
                <a:sym typeface="Franklin Gothic"/>
              </a:defRPr>
            </a:lvl8pPr>
            <a:lvl9pPr indent="-266700" lvl="8" marL="4114800" marR="0" rtl="0" algn="l">
              <a:lnSpc>
                <a:spcPct val="90000"/>
              </a:lnSpc>
              <a:spcBef>
                <a:spcPts val="500"/>
              </a:spcBef>
              <a:spcAft>
                <a:spcPts val="0"/>
              </a:spcAft>
              <a:buClr>
                <a:schemeClr val="dk2"/>
              </a:buClr>
              <a:buSzPts val="600"/>
              <a:buFont typeface="Franklin Gothic"/>
              <a:buChar char="•"/>
              <a:defRPr b="0" i="0" sz="600" u="none" cap="none" strike="noStrike">
                <a:solidFill>
                  <a:schemeClr val="dk2"/>
                </a:solidFill>
                <a:latin typeface="Franklin Gothic"/>
                <a:ea typeface="Franklin Gothic"/>
                <a:cs typeface="Franklin Gothic"/>
                <a:sym typeface="Franklin Gothic"/>
              </a:defRPr>
            </a:lvl9pPr>
          </a:lstStyle>
          <a:p/>
        </p:txBody>
      </p:sp>
      <p:sp>
        <p:nvSpPr>
          <p:cNvPr id="11" name="Google Shape;11;p1"/>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1pPr>
            <a:lvl2pPr indent="0" lvl="1"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2pPr>
            <a:lvl3pPr indent="0" lvl="2"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3pPr>
            <a:lvl4pPr indent="0" lvl="3"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4pPr>
            <a:lvl5pPr indent="0" lvl="4"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5pPr>
            <a:lvl6pPr indent="0" lvl="5"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6pPr>
            <a:lvl7pPr indent="0" lvl="6"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7pPr>
            <a:lvl8pPr indent="0" lvl="7"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8pPr>
            <a:lvl9pPr indent="0" lvl="8"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2" name="Google Shape;12;p1"/>
          <p:cNvSpPr txBox="1"/>
          <p:nvPr>
            <p:ph type="title"/>
          </p:nvPr>
        </p:nvSpPr>
        <p:spPr>
          <a:xfrm>
            <a:off x="1763700" y="212725"/>
            <a:ext cx="6751800" cy="81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421100" y="2339975"/>
            <a:ext cx="4722900" cy="2891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3000"/>
              <a:buNone/>
            </a:pPr>
            <a:r>
              <a:rPr b="1" lang="es-CL"/>
              <a:t>Gestión</a:t>
            </a:r>
            <a:r>
              <a:rPr b="1" lang="es-CL"/>
              <a:t> Vecinal Villa Inca</a:t>
            </a:r>
            <a:endParaRPr/>
          </a:p>
        </p:txBody>
      </p:sp>
      <p:sp>
        <p:nvSpPr>
          <p:cNvPr id="115" name="Google Shape;115;p20"/>
          <p:cNvSpPr txBox="1"/>
          <p:nvPr/>
        </p:nvSpPr>
        <p:spPr>
          <a:xfrm>
            <a:off x="4185950" y="5316600"/>
            <a:ext cx="4958100" cy="15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sz="1500">
                <a:solidFill>
                  <a:schemeClr val="lt1"/>
                </a:solidFill>
                <a:latin typeface="Franklin Gothic"/>
                <a:ea typeface="Franklin Gothic"/>
                <a:cs typeface="Franklin Gothic"/>
                <a:sym typeface="Franklin Gothic"/>
              </a:rPr>
              <a:t>Integrantes:	Miguel Donoso</a:t>
            </a:r>
            <a:endParaRPr sz="1500">
              <a:solidFill>
                <a:schemeClr val="lt1"/>
              </a:solidFill>
              <a:latin typeface="Franklin Gothic"/>
              <a:ea typeface="Franklin Gothic"/>
              <a:cs typeface="Franklin Gothic"/>
              <a:sym typeface="Franklin Gothic"/>
            </a:endParaRPr>
          </a:p>
          <a:p>
            <a:pPr indent="457200" lvl="0" marL="914400" rtl="0" algn="l">
              <a:spcBef>
                <a:spcPts val="0"/>
              </a:spcBef>
              <a:spcAft>
                <a:spcPts val="0"/>
              </a:spcAft>
              <a:buNone/>
            </a:pPr>
            <a:r>
              <a:rPr lang="es-CL" sz="1500">
                <a:solidFill>
                  <a:schemeClr val="lt1"/>
                </a:solidFill>
                <a:latin typeface="Franklin Gothic"/>
                <a:ea typeface="Franklin Gothic"/>
                <a:cs typeface="Franklin Gothic"/>
                <a:sym typeface="Franklin Gothic"/>
              </a:rPr>
              <a:t>Diego Canales</a:t>
            </a:r>
            <a:endParaRPr sz="1500">
              <a:solidFill>
                <a:schemeClr val="lt1"/>
              </a:solidFill>
              <a:latin typeface="Franklin Gothic"/>
              <a:ea typeface="Franklin Gothic"/>
              <a:cs typeface="Franklin Gothic"/>
              <a:sym typeface="Franklin Gothic"/>
            </a:endParaRPr>
          </a:p>
          <a:p>
            <a:pPr indent="0" lvl="0" marL="0" rtl="0" algn="l">
              <a:spcBef>
                <a:spcPts val="1000"/>
              </a:spcBef>
              <a:spcAft>
                <a:spcPts val="0"/>
              </a:spcAft>
              <a:buNone/>
            </a:pPr>
            <a:r>
              <a:rPr lang="es-CL" sz="1500">
                <a:solidFill>
                  <a:schemeClr val="lt1"/>
                </a:solidFill>
                <a:latin typeface="Franklin Gothic"/>
                <a:ea typeface="Franklin Gothic"/>
                <a:cs typeface="Franklin Gothic"/>
                <a:sym typeface="Franklin Gothic"/>
              </a:rPr>
              <a:t>Profesor: 		Carlos Correa</a:t>
            </a:r>
            <a:endParaRPr sz="1500">
              <a:solidFill>
                <a:schemeClr val="lt1"/>
              </a:solidFill>
              <a:latin typeface="Franklin Gothic"/>
              <a:ea typeface="Franklin Gothic"/>
              <a:cs typeface="Franklin Gothic"/>
              <a:sym typeface="Franklin Gothic"/>
            </a:endParaRPr>
          </a:p>
          <a:p>
            <a:pPr indent="0" lvl="0" marL="0" rtl="0" algn="l">
              <a:spcBef>
                <a:spcPts val="1000"/>
              </a:spcBef>
              <a:spcAft>
                <a:spcPts val="0"/>
              </a:spcAft>
              <a:buNone/>
            </a:pPr>
            <a:r>
              <a:rPr lang="es-CL" sz="1500">
                <a:solidFill>
                  <a:schemeClr val="lt1"/>
                </a:solidFill>
                <a:latin typeface="Franklin Gothic"/>
                <a:ea typeface="Franklin Gothic"/>
                <a:cs typeface="Franklin Gothic"/>
                <a:sym typeface="Franklin Gothic"/>
              </a:rPr>
              <a:t>Asignatura: 	Capstone 003D</a:t>
            </a:r>
            <a:endParaRPr sz="1500">
              <a:solidFill>
                <a:schemeClr val="lt1"/>
              </a:solidFill>
              <a:latin typeface="Franklin Gothic"/>
              <a:ea typeface="Franklin Gothic"/>
              <a:cs typeface="Franklin Gothic"/>
              <a:sym typeface="Frankli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545825" y="1847525"/>
            <a:ext cx="4634400" cy="39447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800"/>
              </a:spcAft>
              <a:buNone/>
            </a:pPr>
            <a:r>
              <a:rPr lang="es-CL" sz="2600">
                <a:solidFill>
                  <a:srgbClr val="000000"/>
                </a:solidFill>
              </a:rPr>
              <a:t>Mejorar la organización, comunicación, reducción tiempos, costos, mano de obra y energía  dando paso a una plataforma tanto web como accesible a </a:t>
            </a:r>
            <a:r>
              <a:rPr lang="es-CL" sz="2600">
                <a:solidFill>
                  <a:srgbClr val="000000"/>
                </a:solidFill>
              </a:rPr>
              <a:t>través</a:t>
            </a:r>
            <a:r>
              <a:rPr lang="es-CL" sz="2600">
                <a:solidFill>
                  <a:srgbClr val="000000"/>
                </a:solidFill>
              </a:rPr>
              <a:t> de cualquier smartphone con </a:t>
            </a:r>
            <a:r>
              <a:rPr lang="es-CL" sz="2600">
                <a:solidFill>
                  <a:srgbClr val="000000"/>
                </a:solidFill>
              </a:rPr>
              <a:t>conexión</a:t>
            </a:r>
            <a:r>
              <a:rPr lang="es-CL" sz="2600">
                <a:solidFill>
                  <a:srgbClr val="000000"/>
                </a:solidFill>
              </a:rPr>
              <a:t> a internet.</a:t>
            </a:r>
            <a:endParaRPr sz="2600"/>
          </a:p>
        </p:txBody>
      </p:sp>
      <p:sp>
        <p:nvSpPr>
          <p:cNvPr id="122" name="Google Shape;122;p21"/>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L"/>
              <a:t>Razón</a:t>
            </a:r>
            <a:r>
              <a:rPr lang="es-CL"/>
              <a:t> principal</a:t>
            </a:r>
            <a:endParaRPr/>
          </a:p>
        </p:txBody>
      </p:sp>
      <p:pic>
        <p:nvPicPr>
          <p:cNvPr id="123" name="Google Shape;123;p21"/>
          <p:cNvPicPr preferRelativeResize="0"/>
          <p:nvPr/>
        </p:nvPicPr>
        <p:blipFill>
          <a:blip r:embed="rId3">
            <a:alphaModFix/>
          </a:blip>
          <a:stretch>
            <a:fillRect/>
          </a:stretch>
        </p:blipFill>
        <p:spPr>
          <a:xfrm>
            <a:off x="4572000" y="1658775"/>
            <a:ext cx="3944700" cy="394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294150" y="1872350"/>
            <a:ext cx="8480700" cy="41868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000"/>
              </a:spcBef>
              <a:spcAft>
                <a:spcPts val="0"/>
              </a:spcAft>
              <a:buNone/>
            </a:pPr>
            <a:r>
              <a:rPr lang="es-CL">
                <a:solidFill>
                  <a:srgbClr val="000000"/>
                </a:solidFill>
              </a:rPr>
              <a:t>L</a:t>
            </a:r>
            <a:r>
              <a:rPr lang="es-CL">
                <a:solidFill>
                  <a:srgbClr val="000000"/>
                </a:solidFill>
              </a:rPr>
              <a:t>a Junta de Vecinos representativa de los residentes de la comunidad en la Villa inca, Melipilla (Sector Oriente), aceptó colaborar en este proyecto tras reconocer la importancia de modernizar su gestión interna y mejorar la interacción con los vecinos. Este sistema </a:t>
            </a:r>
            <a:r>
              <a:rPr lang="es-CL">
                <a:solidFill>
                  <a:srgbClr val="000000"/>
                </a:solidFill>
              </a:rPr>
              <a:t>automatiza</a:t>
            </a:r>
            <a:r>
              <a:rPr lang="es-CL">
                <a:solidFill>
                  <a:srgbClr val="000000"/>
                </a:solidFill>
              </a:rPr>
              <a:t> procesos clave como la inscripción de vecinos, emisión de certificados, postulación a proyectos y gestión de notificaciones, lo que permitirá optimizar recursos y fortalecer la participación ciudadana. La junta proporcionará retroalimentación durante el desarrollo para asegurar que la solución atienda las necesidades de la comunidad.</a:t>
            </a:r>
            <a:endParaRPr>
              <a:solidFill>
                <a:srgbClr val="000000"/>
              </a:solidFill>
            </a:endParaRPr>
          </a:p>
          <a:p>
            <a:pPr indent="0" lvl="0" marL="50800" rtl="0" algn="just">
              <a:lnSpc>
                <a:spcPct val="100000"/>
              </a:lnSpc>
              <a:spcBef>
                <a:spcPts val="1000"/>
              </a:spcBef>
              <a:spcAft>
                <a:spcPts val="0"/>
              </a:spcAft>
              <a:buSzPts val="2800"/>
              <a:buNone/>
            </a:pPr>
            <a:r>
              <a:t/>
            </a:r>
            <a:endParaRPr/>
          </a:p>
        </p:txBody>
      </p:sp>
      <p:sp>
        <p:nvSpPr>
          <p:cNvPr id="129" name="Google Shape;129;p22"/>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None/>
            </a:pPr>
            <a:r>
              <a:rPr lang="es-CL"/>
              <a:t>Presentación</a:t>
            </a:r>
            <a:r>
              <a:rPr lang="es-CL"/>
              <a:t> del cliente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283800" y="2066850"/>
            <a:ext cx="4288200" cy="27243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s-CL" sz="2600">
                <a:solidFill>
                  <a:srgbClr val="000000"/>
                </a:solidFill>
              </a:rPr>
              <a:t>-	</a:t>
            </a:r>
            <a:r>
              <a:rPr b="1" lang="es-CL" sz="2600">
                <a:solidFill>
                  <a:srgbClr val="000000"/>
                </a:solidFill>
              </a:rPr>
              <a:t>Objetivos del sitio: </a:t>
            </a:r>
            <a:r>
              <a:rPr lang="es-CL" sz="2600">
                <a:solidFill>
                  <a:srgbClr val="000000"/>
                </a:solidFill>
              </a:rPr>
              <a:t>Ayudar y facilitar distintas funciones a través de una página web. haciendo énfasis en la organización de la junta de vecinos y también en personas externas a este.</a:t>
            </a:r>
            <a:endParaRPr/>
          </a:p>
        </p:txBody>
      </p:sp>
      <p:sp>
        <p:nvSpPr>
          <p:cNvPr id="136" name="Google Shape;136;p23"/>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L"/>
              <a:t>Función</a:t>
            </a:r>
            <a:r>
              <a:rPr lang="es-CL"/>
              <a:t> Principal</a:t>
            </a:r>
            <a:endParaRPr/>
          </a:p>
        </p:txBody>
      </p:sp>
      <p:pic>
        <p:nvPicPr>
          <p:cNvPr id="137" name="Google Shape;137;p23"/>
          <p:cNvPicPr preferRelativeResize="0"/>
          <p:nvPr/>
        </p:nvPicPr>
        <p:blipFill>
          <a:blip r:embed="rId3">
            <a:alphaModFix/>
          </a:blip>
          <a:stretch>
            <a:fillRect/>
          </a:stretch>
        </p:blipFill>
        <p:spPr>
          <a:xfrm>
            <a:off x="3985475" y="2723676"/>
            <a:ext cx="5022200" cy="400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 type="body"/>
          </p:nvPr>
        </p:nvSpPr>
        <p:spPr>
          <a:xfrm>
            <a:off x="294150" y="1218600"/>
            <a:ext cx="8555700" cy="51378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b="1" lang="es-CL" sz="2600">
                <a:solidFill>
                  <a:srgbClr val="000000"/>
                </a:solidFill>
              </a:rPr>
              <a:t>-	Panel de administración detallado</a:t>
            </a:r>
            <a:r>
              <a:rPr lang="es-CL" sz="2600">
                <a:solidFill>
                  <a:srgbClr val="000000"/>
                </a:solidFill>
              </a:rPr>
              <a:t>: Para gestionar usuarios, roles y contenidos de forma sencilla.</a:t>
            </a:r>
            <a:endParaRPr sz="2600">
              <a:solidFill>
                <a:srgbClr val="000000"/>
              </a:solidFill>
            </a:endParaRPr>
          </a:p>
          <a:p>
            <a:pPr indent="0" lvl="0" marL="0" rtl="0" algn="l">
              <a:lnSpc>
                <a:spcPct val="100000"/>
              </a:lnSpc>
              <a:spcBef>
                <a:spcPts val="1000"/>
              </a:spcBef>
              <a:spcAft>
                <a:spcPts val="0"/>
              </a:spcAft>
              <a:buNone/>
            </a:pPr>
            <a:r>
              <a:rPr b="1" lang="es-CL" sz="2600">
                <a:solidFill>
                  <a:srgbClr val="000000"/>
                </a:solidFill>
              </a:rPr>
              <a:t>-	Gestión de usuarios y roles</a:t>
            </a:r>
            <a:r>
              <a:rPr lang="es-CL" sz="2600">
                <a:solidFill>
                  <a:srgbClr val="000000"/>
                </a:solidFill>
              </a:rPr>
              <a:t>: Control de acceso basado en permisos para administradores, usuarios registrados usuarios comunes o </a:t>
            </a:r>
            <a:r>
              <a:rPr lang="es-CL" sz="2600">
                <a:solidFill>
                  <a:srgbClr val="000000"/>
                </a:solidFill>
              </a:rPr>
              <a:t>públicos</a:t>
            </a:r>
            <a:r>
              <a:rPr lang="es-CL" sz="2600">
                <a:solidFill>
                  <a:srgbClr val="000000"/>
                </a:solidFill>
              </a:rPr>
              <a:t>.</a:t>
            </a:r>
            <a:endParaRPr sz="2600">
              <a:solidFill>
                <a:srgbClr val="000000"/>
              </a:solidFill>
            </a:endParaRPr>
          </a:p>
          <a:p>
            <a:pPr indent="0" lvl="0" marL="0" rtl="0" algn="l">
              <a:lnSpc>
                <a:spcPct val="100000"/>
              </a:lnSpc>
              <a:spcBef>
                <a:spcPts val="1000"/>
              </a:spcBef>
              <a:spcAft>
                <a:spcPts val="0"/>
              </a:spcAft>
              <a:buNone/>
            </a:pPr>
            <a:r>
              <a:rPr b="1" lang="es-CL" sz="2600">
                <a:solidFill>
                  <a:srgbClr val="000000"/>
                </a:solidFill>
              </a:rPr>
              <a:t>-	Calendario de eventos</a:t>
            </a:r>
            <a:r>
              <a:rPr lang="es-CL" sz="2600">
                <a:solidFill>
                  <a:srgbClr val="000000"/>
                </a:solidFill>
              </a:rPr>
              <a:t>: Una herramienta interactiva para la programación de actividades.</a:t>
            </a:r>
            <a:endParaRPr sz="2600">
              <a:solidFill>
                <a:srgbClr val="000000"/>
              </a:solidFill>
            </a:endParaRPr>
          </a:p>
          <a:p>
            <a:pPr indent="0" lvl="0" marL="0" rtl="0" algn="l">
              <a:lnSpc>
                <a:spcPct val="100000"/>
              </a:lnSpc>
              <a:spcBef>
                <a:spcPts val="1000"/>
              </a:spcBef>
              <a:spcAft>
                <a:spcPts val="0"/>
              </a:spcAft>
              <a:buNone/>
            </a:pPr>
            <a:r>
              <a:rPr b="1" lang="es-CL" sz="2600">
                <a:solidFill>
                  <a:srgbClr val="000000"/>
                </a:solidFill>
              </a:rPr>
              <a:t>-	Sistema de notificaciones: </a:t>
            </a:r>
            <a:r>
              <a:rPr lang="es-CL" sz="2600">
                <a:solidFill>
                  <a:srgbClr val="000000"/>
                </a:solidFill>
              </a:rPr>
              <a:t>Para avisar a los miembros sobre eventos, anuncios importantes.</a:t>
            </a:r>
            <a:endParaRPr sz="2600">
              <a:solidFill>
                <a:srgbClr val="000000"/>
              </a:solidFill>
            </a:endParaRPr>
          </a:p>
          <a:p>
            <a:pPr indent="0" lvl="0" marL="0" rtl="0" algn="l">
              <a:lnSpc>
                <a:spcPct val="100000"/>
              </a:lnSpc>
              <a:spcBef>
                <a:spcPts val="1000"/>
              </a:spcBef>
              <a:spcAft>
                <a:spcPts val="0"/>
              </a:spcAft>
              <a:buNone/>
            </a:pPr>
            <a:r>
              <a:rPr b="1" lang="es-CL" sz="2600">
                <a:solidFill>
                  <a:srgbClr val="000000"/>
                </a:solidFill>
              </a:rPr>
              <a:t>-	Soporte para múltiples dispositivos</a:t>
            </a:r>
            <a:r>
              <a:rPr lang="es-CL" sz="2600">
                <a:solidFill>
                  <a:srgbClr val="000000"/>
                </a:solidFill>
              </a:rPr>
              <a:t>: Diseño que permita acceder desde cualquier dispositivo con </a:t>
            </a:r>
            <a:r>
              <a:rPr lang="es-CL" sz="2600">
                <a:solidFill>
                  <a:srgbClr val="000000"/>
                </a:solidFill>
              </a:rPr>
              <a:t>conexión</a:t>
            </a:r>
            <a:r>
              <a:rPr lang="es-CL" sz="2600">
                <a:solidFill>
                  <a:srgbClr val="000000"/>
                </a:solidFill>
              </a:rPr>
              <a:t> a internet.</a:t>
            </a:r>
            <a:endParaRPr sz="2600">
              <a:solidFill>
                <a:srgbClr val="000000"/>
              </a:solidFill>
            </a:endParaRPr>
          </a:p>
          <a:p>
            <a:pPr indent="0" lvl="0" marL="0" rtl="0" algn="l">
              <a:spcBef>
                <a:spcPts val="1000"/>
              </a:spcBef>
              <a:spcAft>
                <a:spcPts val="0"/>
              </a:spcAft>
              <a:buNone/>
            </a:pPr>
            <a:r>
              <a:t/>
            </a:r>
            <a:endParaRPr sz="2600"/>
          </a:p>
        </p:txBody>
      </p:sp>
      <p:sp>
        <p:nvSpPr>
          <p:cNvPr id="144" name="Google Shape;144;p24"/>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L"/>
              <a:t>Funciones Generales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idx="1" type="body"/>
          </p:nvPr>
        </p:nvSpPr>
        <p:spPr>
          <a:xfrm>
            <a:off x="336100" y="1631700"/>
            <a:ext cx="4288200" cy="359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None/>
            </a:pPr>
            <a:r>
              <a:rPr b="1" lang="es-CL" sz="2600">
                <a:solidFill>
                  <a:srgbClr val="000000"/>
                </a:solidFill>
              </a:rPr>
              <a:t>Funcionalidades principales: </a:t>
            </a:r>
            <a:endParaRPr b="1" sz="2600">
              <a:solidFill>
                <a:srgbClr val="000000"/>
              </a:solidFill>
            </a:endParaRPr>
          </a:p>
          <a:p>
            <a:pPr indent="0" lvl="0" marL="457200" marR="0" rtl="0" algn="l">
              <a:lnSpc>
                <a:spcPct val="100000"/>
              </a:lnSpc>
              <a:spcBef>
                <a:spcPts val="1000"/>
              </a:spcBef>
              <a:spcAft>
                <a:spcPts val="0"/>
              </a:spcAft>
              <a:buNone/>
            </a:pPr>
            <a:r>
              <a:rPr lang="es-CL" sz="2600">
                <a:solidFill>
                  <a:srgbClr val="000000"/>
                </a:solidFill>
              </a:rPr>
              <a:t>-</a:t>
            </a:r>
            <a:r>
              <a:rPr b="1" lang="es-CL" sz="2600">
                <a:solidFill>
                  <a:srgbClr val="000000"/>
                </a:solidFill>
              </a:rPr>
              <a:t>	Internas: </a:t>
            </a:r>
            <a:r>
              <a:rPr lang="es-CL" sz="2600">
                <a:solidFill>
                  <a:srgbClr val="000000"/>
                </a:solidFill>
              </a:rPr>
              <a:t>Manejo y/o </a:t>
            </a:r>
            <a:r>
              <a:rPr lang="es-CL" sz="2600">
                <a:solidFill>
                  <a:srgbClr val="000000"/>
                </a:solidFill>
              </a:rPr>
              <a:t>emisión</a:t>
            </a:r>
            <a:r>
              <a:rPr lang="es-CL" sz="2600">
                <a:solidFill>
                  <a:srgbClr val="000000"/>
                </a:solidFill>
              </a:rPr>
              <a:t> de inscripciones, solicitudes, postulaciones, </a:t>
            </a:r>
            <a:r>
              <a:rPr lang="es-CL" sz="2600">
                <a:solidFill>
                  <a:srgbClr val="000000"/>
                </a:solidFill>
              </a:rPr>
              <a:t>envío</a:t>
            </a:r>
            <a:r>
              <a:rPr lang="es-CL" sz="2600">
                <a:solidFill>
                  <a:srgbClr val="000000"/>
                </a:solidFill>
              </a:rPr>
              <a:t> de notificaciones a </a:t>
            </a:r>
            <a:r>
              <a:rPr lang="es-CL" sz="2600">
                <a:solidFill>
                  <a:srgbClr val="000000"/>
                </a:solidFill>
              </a:rPr>
              <a:t>través</a:t>
            </a:r>
            <a:r>
              <a:rPr lang="es-CL" sz="2600">
                <a:solidFill>
                  <a:srgbClr val="000000"/>
                </a:solidFill>
              </a:rPr>
              <a:t> de e-mails o mensajes privados y compartir noticias.</a:t>
            </a:r>
            <a:endParaRPr sz="2600">
              <a:solidFill>
                <a:srgbClr val="000000"/>
              </a:solidFill>
            </a:endParaRPr>
          </a:p>
          <a:p>
            <a:pPr indent="0" lvl="0" marL="457200" marR="0" rtl="0" algn="l">
              <a:lnSpc>
                <a:spcPct val="90000"/>
              </a:lnSpc>
              <a:spcBef>
                <a:spcPts val="1000"/>
              </a:spcBef>
              <a:spcAft>
                <a:spcPts val="0"/>
              </a:spcAft>
              <a:buNone/>
            </a:pPr>
            <a:r>
              <a:t/>
            </a:r>
            <a:endParaRPr sz="2600">
              <a:solidFill>
                <a:srgbClr val="000000"/>
              </a:solidFill>
            </a:endParaRPr>
          </a:p>
          <a:p>
            <a:pPr indent="0" lvl="0" marL="0" marR="0" rtl="0" algn="l">
              <a:lnSpc>
                <a:spcPct val="90000"/>
              </a:lnSpc>
              <a:spcBef>
                <a:spcPts val="1000"/>
              </a:spcBef>
              <a:spcAft>
                <a:spcPts val="0"/>
              </a:spcAft>
              <a:buNone/>
            </a:pPr>
            <a:r>
              <a:t/>
            </a:r>
            <a:endParaRPr sz="2600">
              <a:solidFill>
                <a:srgbClr val="000000"/>
              </a:solidFill>
            </a:endParaRPr>
          </a:p>
          <a:p>
            <a:pPr indent="0" lvl="0" marL="0" marR="0" rtl="0" algn="l">
              <a:lnSpc>
                <a:spcPct val="90000"/>
              </a:lnSpc>
              <a:spcBef>
                <a:spcPts val="1000"/>
              </a:spcBef>
              <a:spcAft>
                <a:spcPts val="0"/>
              </a:spcAft>
              <a:buNone/>
            </a:pPr>
            <a:r>
              <a:t/>
            </a:r>
            <a:endParaRPr sz="2600">
              <a:solidFill>
                <a:srgbClr val="000000"/>
              </a:solidFill>
            </a:endParaRPr>
          </a:p>
        </p:txBody>
      </p:sp>
      <p:sp>
        <p:nvSpPr>
          <p:cNvPr id="150" name="Google Shape;150;p25"/>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None/>
            </a:pPr>
            <a:r>
              <a:rPr lang="es-CL"/>
              <a:t>Funciones internos</a:t>
            </a:r>
            <a:endParaRPr/>
          </a:p>
        </p:txBody>
      </p:sp>
      <p:pic>
        <p:nvPicPr>
          <p:cNvPr id="151" name="Google Shape;151;p25"/>
          <p:cNvPicPr preferRelativeResize="0"/>
          <p:nvPr/>
        </p:nvPicPr>
        <p:blipFill>
          <a:blip r:embed="rId3">
            <a:alphaModFix/>
          </a:blip>
          <a:stretch>
            <a:fillRect/>
          </a:stretch>
        </p:blipFill>
        <p:spPr>
          <a:xfrm>
            <a:off x="4724275" y="1945750"/>
            <a:ext cx="4214902" cy="32805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283800" y="2118150"/>
            <a:ext cx="4288200" cy="2621700"/>
          </a:xfrm>
          <a:prstGeom prst="rect">
            <a:avLst/>
          </a:prstGeom>
        </p:spPr>
        <p:txBody>
          <a:bodyPr anchorCtr="0" anchor="t" bIns="45700" lIns="91425" spcFirstLastPara="1" rIns="91425" wrap="square" tIns="45700">
            <a:noAutofit/>
          </a:bodyPr>
          <a:lstStyle/>
          <a:p>
            <a:pPr indent="0" lvl="0" marL="457200" rtl="0" algn="l">
              <a:lnSpc>
                <a:spcPct val="100000"/>
              </a:lnSpc>
              <a:spcBef>
                <a:spcPts val="1000"/>
              </a:spcBef>
              <a:spcAft>
                <a:spcPts val="0"/>
              </a:spcAft>
              <a:buNone/>
            </a:pPr>
            <a:r>
              <a:rPr b="1" lang="es-CL" sz="2600">
                <a:solidFill>
                  <a:srgbClr val="000000"/>
                </a:solidFill>
              </a:rPr>
              <a:t>Públicas: </a:t>
            </a:r>
            <a:r>
              <a:rPr lang="es-CL" sz="2600">
                <a:solidFill>
                  <a:srgbClr val="000000"/>
                </a:solidFill>
              </a:rPr>
              <a:t>Inscripciones en la junta de vecinos, 	   solicitudes y emisiones de certificados de residencia, postulaciones, inscripción a actividades vecinales, entre otros.</a:t>
            </a:r>
            <a:endParaRPr/>
          </a:p>
        </p:txBody>
      </p:sp>
      <p:sp>
        <p:nvSpPr>
          <p:cNvPr id="158" name="Google Shape;158;p26"/>
          <p:cNvSpPr txBox="1"/>
          <p:nvPr>
            <p:ph type="title"/>
          </p:nvPr>
        </p:nvSpPr>
        <p:spPr>
          <a:xfrm>
            <a:off x="1763699" y="212725"/>
            <a:ext cx="4288200" cy="81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L"/>
              <a:t>Funciones </a:t>
            </a:r>
            <a:r>
              <a:rPr lang="es-CL"/>
              <a:t>públicos</a:t>
            </a:r>
            <a:endParaRPr/>
          </a:p>
        </p:txBody>
      </p:sp>
      <p:pic>
        <p:nvPicPr>
          <p:cNvPr id="159" name="Google Shape;159;p26"/>
          <p:cNvPicPr preferRelativeResize="0"/>
          <p:nvPr/>
        </p:nvPicPr>
        <p:blipFill>
          <a:blip r:embed="rId3">
            <a:alphaModFix/>
          </a:blip>
          <a:stretch>
            <a:fillRect/>
          </a:stretch>
        </p:blipFill>
        <p:spPr>
          <a:xfrm>
            <a:off x="4682475" y="1025725"/>
            <a:ext cx="4267199" cy="52393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None/>
            </a:pPr>
            <a:r>
              <a:rPr lang="es-CL"/>
              <a:t>Preguntas , Conclusiones</a:t>
            </a:r>
            <a:endParaRPr/>
          </a:p>
        </p:txBody>
      </p:sp>
      <p:pic>
        <p:nvPicPr>
          <p:cNvPr descr="http://www.clipartroo.com/images/33/group-talking-clipart-33811.png" id="166" name="Google Shape;166;p27"/>
          <p:cNvPicPr preferRelativeResize="0"/>
          <p:nvPr/>
        </p:nvPicPr>
        <p:blipFill rotWithShape="1">
          <a:blip r:embed="rId3">
            <a:alphaModFix/>
          </a:blip>
          <a:srcRect b="0" l="0" r="0" t="0"/>
          <a:stretch/>
        </p:blipFill>
        <p:spPr>
          <a:xfrm>
            <a:off x="2216014" y="1852011"/>
            <a:ext cx="4711975" cy="315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1">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